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sldIdLst>
    <p:sldId id="276" r:id="rId2"/>
    <p:sldId id="277" r:id="rId3"/>
    <p:sldId id="280" r:id="rId4"/>
    <p:sldId id="279" r:id="rId5"/>
    <p:sldId id="278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591064A9-5858-42F7-828B-7A2E8C930F64}">
          <p14:sldIdLst>
            <p14:sldId id="276"/>
            <p14:sldId id="277"/>
            <p14:sldId id="280"/>
            <p14:sldId id="279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23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8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8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79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8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0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14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6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07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09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58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5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31CE4-3404-4C44-B518-FF6F4E332BC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078A1-AA7D-4198-B719-73EE84A43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58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/>
          <a:lstStyle/>
          <a:p>
            <a:r>
              <a:rPr lang="ru-RU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Вектор Добра</a:t>
            </a:r>
            <a:endParaRPr lang="ru-RU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3356992"/>
            <a:ext cx="6400800" cy="2232248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Участники: Давыдова Валерия</a:t>
            </a:r>
          </a:p>
          <a:p>
            <a:pPr algn="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Давыдов Рудольф</a:t>
            </a:r>
          </a:p>
          <a:p>
            <a:pPr algn="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Гришина Диана</a:t>
            </a:r>
          </a:p>
          <a:p>
            <a:pPr algn="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Вааг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Марина</a:t>
            </a:r>
          </a:p>
          <a:p>
            <a:r>
              <a:rPr lang="ru-RU" dirty="0" smtClean="0"/>
              <a:t>                                             </a:t>
            </a:r>
            <a:r>
              <a:rPr lang="ru-RU" b="1" dirty="0" smtClean="0"/>
              <a:t>группа5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0807"/>
            <a:ext cx="57610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289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«…Когда нам предложили поучаствовать в акции «Вектор Добра», мы все единогласно решили, что проведем уборку территории двора, где стоит детский городок, на котором играют младшие дети детского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 и жителей микрорайона»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E:\Вероника-1\Работа\Вектор Добра\20201018_131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4" y="1772816"/>
            <a:ext cx="7828931" cy="441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2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0" y="1556792"/>
            <a:ext cx="2808312" cy="484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7070"/>
            <a:ext cx="2455847" cy="47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" y="188640"/>
            <a:ext cx="841851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14" y="1334815"/>
            <a:ext cx="3096344" cy="376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92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55" y="1916832"/>
            <a:ext cx="3146425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54780"/>
            <a:ext cx="2937857" cy="406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8319"/>
            <a:ext cx="4176713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684" y="33265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«…доброта, это свойство души. Быть добрым очень сложно и тяжело, потому что нужно быть не просто, добрым, но и щедрым, ничего не требуя взамен»</a:t>
            </a:r>
          </a:p>
        </p:txBody>
      </p:sp>
    </p:spTree>
    <p:extLst>
      <p:ext uri="{BB962C8B-B14F-4D97-AF65-F5344CB8AC3E}">
        <p14:creationId xmlns:p14="http://schemas.microsoft.com/office/powerpoint/2010/main" val="260139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6133"/>
            <a:ext cx="4934327" cy="432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0" y="2363029"/>
            <a:ext cx="4371330" cy="424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48680"/>
            <a:ext cx="3172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«…Доброта - это одно из самых хороших качеств человека»</a:t>
            </a:r>
          </a:p>
        </p:txBody>
      </p:sp>
    </p:spTree>
    <p:extLst>
      <p:ext uri="{BB962C8B-B14F-4D97-AF65-F5344CB8AC3E}">
        <p14:creationId xmlns:p14="http://schemas.microsoft.com/office/powerpoint/2010/main" val="2780170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95</Words>
  <Application>Microsoft Office PowerPoint</Application>
  <PresentationFormat>Экран (4:3)</PresentationFormat>
  <Paragraphs>9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Вектор Добра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педагогической деятельности</dc:title>
  <dc:creator>Головизнин</dc:creator>
  <cp:lastModifiedBy>User</cp:lastModifiedBy>
  <cp:revision>32</cp:revision>
  <dcterms:created xsi:type="dcterms:W3CDTF">2012-11-21T12:10:34Z</dcterms:created>
  <dcterms:modified xsi:type="dcterms:W3CDTF">2020-10-22T10:33:59Z</dcterms:modified>
</cp:coreProperties>
</file>