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77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Марафон социальных инициатив «Вектор добра 2020»  группа1</a:t>
            </a:r>
            <a:endParaRPr lang="ru-RU" dirty="0"/>
          </a:p>
        </p:txBody>
      </p:sp>
      <p:pic>
        <p:nvPicPr>
          <p:cNvPr id="1027" name="Picture 3" descr="C:\Users\User\Desktop\гр1\IMG_20201017_145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7376" y="-10756576"/>
            <a:ext cx="29718000" cy="39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0867"/>
            <a:ext cx="8784976" cy="54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18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3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                                                                                                                 В рамках акции «Вектор Добра» мы </a:t>
            </a:r>
            <a:r>
              <a:rPr lang="ru-RU" sz="3100" dirty="0"/>
              <a:t>продолжили путешествие в мир русской народной </a:t>
            </a:r>
            <a:r>
              <a:rPr lang="ru-RU" sz="3100" dirty="0" smtClean="0"/>
              <a:t>культуры и пригласили ребят с других групп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5256584" cy="50691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esktop\гр1\IMG_20201017_1447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248472" cy="530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32048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76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 самоваре! Ведь сегодня он у нас в гостях. Или мы у него?</a:t>
            </a:r>
          </a:p>
        </p:txBody>
      </p:sp>
      <p:pic>
        <p:nvPicPr>
          <p:cNvPr id="4" name="Объект 3" descr="C:\Users\User\Desktop\гр1\IMG_20201017_1452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032448" cy="54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032448" cy="538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88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Очень часто за событиями</a:t>
            </a:r>
            <a:br>
              <a:rPr lang="ru-RU" sz="2700" dirty="0"/>
            </a:br>
            <a:r>
              <a:rPr lang="ru-RU" sz="2700" dirty="0"/>
              <a:t>И за сутолокой дней</a:t>
            </a:r>
            <a:br>
              <a:rPr lang="ru-RU" sz="2700" dirty="0"/>
            </a:br>
            <a:r>
              <a:rPr lang="ru-RU" sz="2700" dirty="0"/>
              <a:t>Старины своей не помним,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Забываем мы о ней.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12776"/>
            <a:ext cx="432047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5"/>
            <a:ext cx="4176464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92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                                                                                                                                                 И </a:t>
            </a:r>
            <a:r>
              <a:rPr lang="ru-RU" sz="2400" dirty="0"/>
              <a:t>хоть более привычны</a:t>
            </a:r>
            <a:br>
              <a:rPr lang="ru-RU" sz="2400" dirty="0"/>
            </a:br>
            <a:r>
              <a:rPr lang="ru-RU" sz="2400" dirty="0"/>
              <a:t>Нам полеты на Луну,</a:t>
            </a:r>
            <a:br>
              <a:rPr lang="ru-RU" sz="2400" dirty="0"/>
            </a:br>
            <a:r>
              <a:rPr lang="ru-RU" sz="2400" dirty="0"/>
              <a:t>Вспомним русские обычаи,</a:t>
            </a:r>
            <a:br>
              <a:rPr lang="ru-RU" sz="2400" dirty="0"/>
            </a:br>
            <a:r>
              <a:rPr lang="ru-RU" sz="2400" dirty="0"/>
              <a:t>Вспомним нашу старину.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5283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06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912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512" y="274638"/>
            <a:ext cx="5059238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Автор презентации: 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Усольцева   Вероника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333336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65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Марафон социальных инициатив «Вектор добра 2020»  группа1</vt:lpstr>
      <vt:lpstr>Презентация PowerPoint</vt:lpstr>
      <vt:lpstr>                                                                                                                 В рамках акции «Вектор Добра» мы продолжили путешествие в мир русской народной культуры и пригласили ребят с других групп </vt:lpstr>
      <vt:lpstr>О самоваре! Ведь сегодня он у нас в гостях. Или мы у него?</vt:lpstr>
      <vt:lpstr>Очень часто за событиями И за сутолокой дней Старины своей не помним, Забываем мы о ней.</vt:lpstr>
      <vt:lpstr>                                                                                                                                                  И хоть более привычны Нам полеты на Луну, Вспомним русские обычаи, Вспомним нашу старину.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Марафон социальных инициатив «Вектор добра 2020»</dc:title>
  <dc:creator>User</dc:creator>
  <cp:lastModifiedBy>User</cp:lastModifiedBy>
  <cp:revision>9</cp:revision>
  <dcterms:created xsi:type="dcterms:W3CDTF">2020-10-21T10:11:32Z</dcterms:created>
  <dcterms:modified xsi:type="dcterms:W3CDTF">2020-10-22T09:12:16Z</dcterms:modified>
</cp:coreProperties>
</file>