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57" r:id="rId4"/>
    <p:sldId id="258" r:id="rId5"/>
    <p:sldId id="259" r:id="rId6"/>
    <p:sldId id="263" r:id="rId7"/>
    <p:sldId id="260" r:id="rId8"/>
    <p:sldId id="27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329" y="436510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Одно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наших любимых мероприятий это - 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4800" b="1" dirty="0" smtClean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Спортивные состязания!</a:t>
            </a:r>
            <a:endParaRPr lang="ru-RU" sz="48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329" y="134076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В нашем детском доме проведено большое количество мероприятий и конкурсов.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656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КГКУ «Красноярский детский дом «Самоцветы»</a:t>
            </a:r>
            <a:endParaRPr lang="ru-RU" sz="32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C:\Users\Admin\Desktop\ФОТОГРАФИИ\футбол с гвинейцами 14.09.19\DSC_02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10817" r="4487" b="23531"/>
          <a:stretch/>
        </p:blipFill>
        <p:spPr bwMode="auto">
          <a:xfrm>
            <a:off x="2663788" y="2459176"/>
            <a:ext cx="3888432" cy="190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r="8837" b="32172"/>
          <a:stretch/>
        </p:blipFill>
        <p:spPr bwMode="auto">
          <a:xfrm>
            <a:off x="683568" y="1556792"/>
            <a:ext cx="748883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48680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соревнования!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761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1"/>
            <a:ext cx="8424936" cy="548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13188" r="10547" b="17040"/>
          <a:stretch/>
        </p:blipFill>
        <p:spPr bwMode="auto">
          <a:xfrm>
            <a:off x="467544" y="1052736"/>
            <a:ext cx="8208912" cy="485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8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G-706b98a3cd713aa4fdc4b5dc2141e647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12776"/>
            <a:ext cx="8615264" cy="397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3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7206" r="10120" b="4170"/>
          <a:stretch/>
        </p:blipFill>
        <p:spPr bwMode="auto">
          <a:xfrm>
            <a:off x="323528" y="1484784"/>
            <a:ext cx="8602818" cy="400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1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G-32f2b266738e9a3b989403640c70284b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r="19092"/>
          <a:stretch/>
        </p:blipFill>
        <p:spPr bwMode="auto">
          <a:xfrm>
            <a:off x="460375" y="1052736"/>
            <a:ext cx="8196488" cy="519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1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8" y="2132856"/>
            <a:ext cx="8543842" cy="394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48680"/>
            <a:ext cx="803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Награждение победителей!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619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24932" b="10933"/>
          <a:stretch/>
        </p:blipFill>
        <p:spPr bwMode="auto">
          <a:xfrm>
            <a:off x="340888" y="1700808"/>
            <a:ext cx="8339224" cy="421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48680"/>
            <a:ext cx="76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Все начинается с построения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78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t="25785" r="4508" b="11035"/>
          <a:stretch/>
        </p:blipFill>
        <p:spPr bwMode="auto">
          <a:xfrm>
            <a:off x="407866" y="1340769"/>
            <a:ext cx="841260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1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t="30198" r="18972" b="23427"/>
          <a:stretch/>
        </p:blipFill>
        <p:spPr bwMode="auto">
          <a:xfrm>
            <a:off x="827584" y="1700808"/>
            <a:ext cx="763579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548680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Силовые игры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374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63927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04664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Работаем на выносливость и силу духа. Подъем по </a:t>
            </a:r>
            <a:r>
              <a:rPr lang="ru-RU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лестнице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«Торгашинский хребет»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G-480eee0ef61208d43f28ee3383a732d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4357" r="14549" b="23967"/>
          <a:stretch/>
        </p:blipFill>
        <p:spPr bwMode="auto">
          <a:xfrm>
            <a:off x="460376" y="1700808"/>
            <a:ext cx="8164978" cy="477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2068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Тренируемся играя на коньках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821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G-480eee0ef61208d43f28ee3383a732d1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IMG-480eee0ef61208d43f28ee3383a732d1-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IMG-407ccce9c9aef486528a3aa0dfe0c07a-V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29615" r="36006" b="49978"/>
          <a:stretch/>
        </p:blipFill>
        <p:spPr bwMode="auto">
          <a:xfrm>
            <a:off x="765176" y="1268760"/>
            <a:ext cx="73352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375" y="160337"/>
            <a:ext cx="8216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Тренируемся с тренером из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ГУФСИНа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389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9" r="11627"/>
          <a:stretch/>
        </p:blipFill>
        <p:spPr bwMode="auto">
          <a:xfrm>
            <a:off x="1763688" y="260648"/>
            <a:ext cx="5976664" cy="58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6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5.02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489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999" y="332656"/>
            <a:ext cx="8712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не только сами тренируемся и играем, но и выступаем болельщиками!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500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</TotalTime>
  <Words>78</Words>
  <Application>Microsoft Office PowerPoint</Application>
  <PresentationFormat>Экран (4:3)</PresentationFormat>
  <Paragraphs>12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2022-02-16T08:29:24Z</dcterms:created>
  <dcterms:modified xsi:type="dcterms:W3CDTF">2022-02-16T10:25:30Z</dcterms:modified>
</cp:coreProperties>
</file>