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4" r:id="rId3"/>
    <p:sldId id="265" r:id="rId4"/>
    <p:sldId id="266" r:id="rId5"/>
    <p:sldId id="258" r:id="rId6"/>
    <p:sldId id="260" r:id="rId7"/>
    <p:sldId id="267" r:id="rId8"/>
    <p:sldId id="268" r:id="rId9"/>
    <p:sldId id="270" r:id="rId10"/>
    <p:sldId id="262" r:id="rId11"/>
    <p:sldId id="263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FCF96A7-39A2-4726-8D13-7757401C4A3A}">
          <p14:sldIdLst>
            <p14:sldId id="256"/>
            <p14:sldId id="264"/>
            <p14:sldId id="265"/>
            <p14:sldId id="266"/>
            <p14:sldId id="258"/>
            <p14:sldId id="260"/>
            <p14:sldId id="267"/>
            <p14:sldId id="268"/>
            <p14:sldId id="270"/>
          </p14:sldIdLst>
        </p14:section>
        <p14:section name="Раздел без заголовка" id="{A3204C6A-2841-46C3-8C88-FA1D6E8002A8}">
          <p14:sldIdLst>
            <p14:sldId id="262"/>
            <p14:sldId id="26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4279B-7925-46B8-9EBE-6DC86797CC6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D1F4F-C165-4B3C-BD31-B6F70906039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4279B-7925-46B8-9EBE-6DC86797CC6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D1F4F-C165-4B3C-BD31-B6F7090603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4279B-7925-46B8-9EBE-6DC86797CC6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D1F4F-C165-4B3C-BD31-B6F7090603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4279B-7925-46B8-9EBE-6DC86797CC6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D1F4F-C165-4B3C-BD31-B6F70906039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4279B-7925-46B8-9EBE-6DC86797CC6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D1F4F-C165-4B3C-BD31-B6F7090603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4279B-7925-46B8-9EBE-6DC86797CC6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D1F4F-C165-4B3C-BD31-B6F70906039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4279B-7925-46B8-9EBE-6DC86797CC6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D1F4F-C165-4B3C-BD31-B6F70906039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4279B-7925-46B8-9EBE-6DC86797CC6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D1F4F-C165-4B3C-BD31-B6F7090603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4279B-7925-46B8-9EBE-6DC86797CC6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D1F4F-C165-4B3C-BD31-B6F7090603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4279B-7925-46B8-9EBE-6DC86797CC6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D1F4F-C165-4B3C-BD31-B6F7090603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4279B-7925-46B8-9EBE-6DC86797CC6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D1F4F-C165-4B3C-BD31-B6F70906039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814279B-7925-46B8-9EBE-6DC86797CC6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B9D1F4F-C165-4B3C-BD31-B6F70906039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shade val="90000"/>
                <a:satMod val="160000"/>
                <a:lumMod val="10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933056"/>
            <a:ext cx="5724128" cy="2664296"/>
          </a:xfrm>
        </p:spPr>
        <p:txBody>
          <a:bodyPr>
            <a:normAutofit/>
          </a:bodyPr>
          <a:lstStyle/>
          <a:p>
            <a:pPr algn="just"/>
            <a:r>
              <a:rPr lang="ru-RU" i="1" u="sng" dirty="0" smtClean="0"/>
              <a:t>Участники:</a:t>
            </a:r>
          </a:p>
          <a:p>
            <a:pPr algn="just"/>
            <a:r>
              <a:rPr lang="ru-RU" i="1" u="sng" dirty="0" smtClean="0"/>
              <a:t>Группа №4 - </a:t>
            </a:r>
            <a:r>
              <a:rPr lang="ru-RU" i="1" u="sng" dirty="0" smtClean="0"/>
              <a:t>инициатор </a:t>
            </a:r>
            <a:r>
              <a:rPr lang="ru-RU" i="1" u="sng" dirty="0" smtClean="0"/>
              <a:t>акции </a:t>
            </a:r>
          </a:p>
          <a:p>
            <a:pPr algn="just"/>
            <a:r>
              <a:rPr lang="ru-RU" i="1" u="sng" smtClean="0"/>
              <a:t> добровольцы </a:t>
            </a:r>
            <a:r>
              <a:rPr lang="ru-RU" i="1" u="sng" dirty="0" smtClean="0"/>
              <a:t>групп №1 и №3</a:t>
            </a:r>
          </a:p>
          <a:p>
            <a:pPr algn="just"/>
            <a:endParaRPr lang="ru-RU" i="1" u="sng" dirty="0" smtClean="0"/>
          </a:p>
          <a:p>
            <a:pPr algn="just"/>
            <a:endParaRPr lang="ru-RU" i="1" u="sng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8640"/>
            <a:ext cx="7165348" cy="3456383"/>
          </a:xfrm>
        </p:spPr>
        <p:txBody>
          <a:bodyPr/>
          <a:lstStyle/>
          <a:p>
            <a:r>
              <a:rPr lang="ru-RU" sz="4400" i="1" u="sng" dirty="0">
                <a:solidFill>
                  <a:schemeClr val="accent1">
                    <a:lumMod val="50000"/>
                  </a:schemeClr>
                </a:solidFill>
                <a:effectLst/>
              </a:rPr>
              <a:t>«Марафон социальных инициатив «Вектор </a:t>
            </a:r>
            <a:r>
              <a:rPr lang="ru-RU" sz="4400" i="1" u="sng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добра 2020»</a:t>
            </a:r>
            <a:endParaRPr lang="ru-RU" sz="4400" i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User\Desktop\4гр.акция\IMG_20201017_141621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72816"/>
            <a:ext cx="4140968" cy="496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08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9721080" cy="738944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052736"/>
            <a:ext cx="3600400" cy="6741368"/>
          </a:xfrm>
        </p:spPr>
        <p:txBody>
          <a:bodyPr numCol="1"/>
          <a:lstStyle/>
          <a:p>
            <a:pPr algn="l"/>
            <a:r>
              <a:rPr lang="ru-RU" sz="4800" b="1" i="1" u="sng" dirty="0" smtClean="0"/>
              <a:t>Творите     добро и оно к вам вернётся !</a:t>
            </a:r>
          </a:p>
          <a:p>
            <a:r>
              <a:rPr lang="ru-RU" dirty="0" smtClean="0"/>
              <a:t>                   </a:t>
            </a:r>
            <a:endParaRPr lang="ru-RU" dirty="0"/>
          </a:p>
        </p:txBody>
      </p:sp>
      <p:pic>
        <p:nvPicPr>
          <p:cNvPr id="6147" name="Picture 3" descr="C:\Users\User\Desktop\4гр.акция\IMG_20201017_141621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938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509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51520" y="5517232"/>
            <a:ext cx="8208912" cy="1688823"/>
          </a:xfrm>
        </p:spPr>
        <p:txBody>
          <a:bodyPr/>
          <a:lstStyle/>
          <a:p>
            <a:r>
              <a:rPr lang="ru-RU" dirty="0" smtClean="0"/>
              <a:t>                         Автор презентации :  Гришина Альбина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0"/>
            <a:ext cx="7175351" cy="4925457"/>
          </a:xfrm>
        </p:spPr>
        <p:txBody>
          <a:bodyPr/>
          <a:lstStyle/>
          <a:p>
            <a:r>
              <a:rPr lang="ru-RU" sz="4000" dirty="0" smtClean="0"/>
              <a:t>  Спасибо за внимание!)))</a:t>
            </a:r>
            <a:endParaRPr lang="ru-RU" sz="4000" dirty="0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68760"/>
            <a:ext cx="4104456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6417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5517232"/>
            <a:ext cx="8424935" cy="1224136"/>
          </a:xfrm>
        </p:spPr>
        <p:txBody>
          <a:bodyPr/>
          <a:lstStyle/>
          <a:p>
            <a:pPr marL="0" indent="0">
              <a:buNone/>
            </a:pPr>
            <a:r>
              <a:rPr lang="ru-RU" sz="2800" i="1" dirty="0"/>
              <a:t>Добро – это необходимый элемент в </a:t>
            </a:r>
            <a:r>
              <a:rPr lang="ru-RU" sz="2800" i="1" dirty="0" smtClean="0"/>
              <a:t>жизни каждого </a:t>
            </a:r>
            <a:r>
              <a:rPr lang="ru-RU" sz="2800" i="1" dirty="0"/>
              <a:t>человека. 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9" y="116632"/>
            <a:ext cx="5184576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268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085184"/>
            <a:ext cx="8352927" cy="1440160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/>
              <a:t>Добро – может изменить мировоззрение, оно способствует нравственному очищению, оно делает человека лучше.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6632"/>
            <a:ext cx="540060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2554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106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3356992"/>
            <a:ext cx="5652120" cy="1143000"/>
          </a:xfrm>
        </p:spPr>
        <p:txBody>
          <a:bodyPr/>
          <a:lstStyle/>
          <a:p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2050" name="Picture 2" descr="C:\Users\User\Desktop\4гр.акция\IMG_20201017_14081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5" y="260648"/>
            <a:ext cx="4252633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55976" y="2828836"/>
            <a:ext cx="46805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u="sng" dirty="0" smtClean="0"/>
              <a:t>Мы </a:t>
            </a:r>
            <a:r>
              <a:rPr lang="ru-RU" sz="2800" b="1" i="1" u="sng" dirty="0"/>
              <a:t>участвовали в акции «Марафон социальных инициатив «Вектор добра».  Провели уборку </a:t>
            </a:r>
            <a:r>
              <a:rPr lang="ru-RU" sz="2800" b="1" i="1" u="sng" dirty="0" smtClean="0"/>
              <a:t> территории  нашего микрорайона.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58690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93610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504" y="5691045"/>
            <a:ext cx="8978342" cy="1050324"/>
          </a:xfrm>
        </p:spPr>
        <p:txBody>
          <a:bodyPr>
            <a:normAutofit/>
          </a:bodyPr>
          <a:lstStyle/>
          <a:p>
            <a:r>
              <a:rPr lang="ru-RU" sz="2400" dirty="0"/>
              <a:t>Каждый,  кто поучаствовал  в этой акции,  смог с помощью своего труда, выразить благодарность защитникам Родины. </a:t>
            </a:r>
          </a:p>
        </p:txBody>
      </p:sp>
      <p:pic>
        <p:nvPicPr>
          <p:cNvPr id="4098" name="Picture 2" descr="C:\Users\User\Desktop\4гр.акция\IMG_20201017_1414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" y="-15489"/>
            <a:ext cx="4393913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4гр.акция\IMG_20201017_1414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343" y="55387"/>
            <a:ext cx="4684503" cy="557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159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912"/>
            <a:ext cx="4392488" cy="6480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6632"/>
            <a:ext cx="4536504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7702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8640"/>
            <a:ext cx="4384282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796" y="248560"/>
            <a:ext cx="4550358" cy="64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9680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733256"/>
            <a:ext cx="8568952" cy="1291114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>
                <a:effectLst/>
              </a:rPr>
              <a:t>Субботник </a:t>
            </a:r>
            <a:r>
              <a:rPr lang="ru-RU" sz="2800" dirty="0">
                <a:effectLst/>
              </a:rPr>
              <a:t>с хорошим настроением </a:t>
            </a:r>
            <a:r>
              <a:rPr lang="ru-RU" sz="2800" dirty="0" smtClean="0">
                <a:effectLst/>
              </a:rPr>
              <a:t>состоялся!         </a:t>
            </a:r>
            <a:r>
              <a:rPr lang="ru-RU" sz="2800" dirty="0">
                <a:effectLst/>
              </a:rPr>
              <a:t/>
            </a:r>
            <a:br>
              <a:rPr lang="ru-RU" sz="2800" dirty="0">
                <a:effectLst/>
              </a:rPr>
            </a:br>
            <a:r>
              <a:rPr lang="ru-RU" dirty="0">
                <a:effectLst/>
              </a:rPr>
              <a:t> </a:t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5123" name="Picture 3" descr="C:\Users\User\Desktop\4гр.акция\IMG_20201017_1411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640"/>
            <a:ext cx="4464496" cy="542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464496" cy="542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5730400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197</TotalTime>
  <Words>115</Words>
  <Application>Microsoft Office PowerPoint</Application>
  <PresentationFormat>Экран (4:3)</PresentationFormat>
  <Paragraphs>14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Воздушный поток</vt:lpstr>
      <vt:lpstr>«Марафон социальных инициатив «Вектор добра 2020»</vt:lpstr>
      <vt:lpstr>Добро – это необходимый элемент в жизни каждого человека. </vt:lpstr>
      <vt:lpstr>Добро – может изменить мировоззрение, оно способствует нравственному очищению, оно делает человека лучше.</vt:lpstr>
      <vt:lpstr>Презентация PowerPoint</vt:lpstr>
      <vt:lpstr>.</vt:lpstr>
      <vt:lpstr>Презентация PowerPoint</vt:lpstr>
      <vt:lpstr>Презентация PowerPoint</vt:lpstr>
      <vt:lpstr>Презентация PowerPoint</vt:lpstr>
      <vt:lpstr>Субботник с хорошим настроением состоялся!            </vt:lpstr>
      <vt:lpstr>Презентация PowerPoint</vt:lpstr>
      <vt:lpstr>  Спасибо за внимание!)))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«Марафон социальных инициатив «Вектор добра»</dc:title>
  <dc:creator>User</dc:creator>
  <cp:lastModifiedBy>User</cp:lastModifiedBy>
  <cp:revision>16</cp:revision>
  <dcterms:created xsi:type="dcterms:W3CDTF">2020-10-21T08:48:38Z</dcterms:created>
  <dcterms:modified xsi:type="dcterms:W3CDTF">2020-10-22T10:31:39Z</dcterms:modified>
</cp:coreProperties>
</file>