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68" r:id="rId4"/>
    <p:sldId id="259" r:id="rId5"/>
    <p:sldId id="260" r:id="rId6"/>
    <p:sldId id="261" r:id="rId7"/>
    <p:sldId id="265" r:id="rId8"/>
    <p:sldId id="267" r:id="rId9"/>
    <p:sldId id="269" r:id="rId10"/>
    <p:sldId id="262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E4B5C-1FC5-47B2-8BAA-2B1BA680FE9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FC6BF-447B-4E69-974B-20BC0D3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C6BF-447B-4E69-974B-20BC0D3DE2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7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2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8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19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8096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6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4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71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43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1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1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0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9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5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1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12D6-8B03-46B5-99B6-08FCEB564DB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F2DFA-587F-428B-9C74-35FDA9D41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1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7654" y="1390068"/>
            <a:ext cx="6282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КГКУ «ЖЕЛЕЗНОГОРСКИЙ ДЕТСКИЙ ДОМ»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7006" y="2694700"/>
            <a:ext cx="9904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МОЙ ЛЮБИМЫЙ ДВОРИК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4" y="1790178"/>
            <a:ext cx="3591605" cy="3683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5027" y="559071"/>
            <a:ext cx="7125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МЕЖРЕГИОНАЛЬНЫЙ ПРОЕКТ «ЖИВЁМ ПО-НАСТОЯЩЕМУ»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8430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2686" y="320633"/>
            <a:ext cx="50232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Уроки: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588" y="1321806"/>
            <a:ext cx="1164275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200" b="1" dirty="0"/>
              <a:t>Говорить очень легко, делать и получать результаты довольно </a:t>
            </a:r>
            <a:r>
              <a:rPr lang="ru-RU" sz="2200" b="1" dirty="0" smtClean="0"/>
              <a:t>сложно</a:t>
            </a:r>
          </a:p>
          <a:p>
            <a:r>
              <a:rPr lang="ru-RU" sz="2200" b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dirty="0"/>
              <a:t> </a:t>
            </a:r>
            <a:r>
              <a:rPr lang="ru-RU" sz="2200" b="1" dirty="0" smtClean="0"/>
              <a:t>Важно </a:t>
            </a:r>
            <a:r>
              <a:rPr lang="ru-RU" sz="2200" b="1" dirty="0"/>
              <a:t>уметь выстраивать отношения с социальными </a:t>
            </a:r>
            <a:r>
              <a:rPr lang="ru-RU" sz="2200" b="1" dirty="0" smtClean="0"/>
              <a:t>партнерами</a:t>
            </a:r>
          </a:p>
          <a:p>
            <a:endParaRPr lang="ru-RU" sz="22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dirty="0" smtClean="0"/>
              <a:t>Без помощи партнеров любую деятельность осуществить </a:t>
            </a:r>
          </a:p>
          <a:p>
            <a:r>
              <a:rPr lang="ru-RU" sz="2200" b="1" dirty="0"/>
              <a:t> </a:t>
            </a:r>
            <a:r>
              <a:rPr lang="ru-RU" sz="2200" b="1" dirty="0" smtClean="0"/>
              <a:t>   проблематично</a:t>
            </a:r>
            <a:endParaRPr lang="ru-RU" sz="2200" b="1" dirty="0"/>
          </a:p>
          <a:p>
            <a:endParaRPr lang="ru-RU" sz="22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dirty="0" smtClean="0"/>
              <a:t>Социальных </a:t>
            </a:r>
            <a:r>
              <a:rPr lang="ru-RU" sz="2200" b="1" dirty="0"/>
              <a:t>партнеров нужно уметь </a:t>
            </a:r>
            <a:r>
              <a:rPr lang="ru-RU" sz="2200" b="1" dirty="0" smtClean="0"/>
              <a:t>благодарить</a:t>
            </a:r>
            <a:endParaRPr lang="ru-RU" sz="22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2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dirty="0" smtClean="0"/>
              <a:t>Работать в  дружной команде - значит получать качественные результаты</a:t>
            </a:r>
            <a:endParaRPr lang="ru-RU" sz="22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2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dirty="0" smtClean="0"/>
              <a:t>Очень важно ладить с людьми на любом этапе общего дела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2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dirty="0"/>
              <a:t> </a:t>
            </a:r>
            <a:r>
              <a:rPr lang="ru-RU" sz="2200" b="1" dirty="0" smtClean="0"/>
              <a:t>В жизни важно иметь реальные цели, двигаться к ним по-настоящему</a:t>
            </a:r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1519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2031" y="627896"/>
            <a:ext cx="75793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Дальнейшее развитие проекта</a:t>
            </a:r>
            <a:endParaRPr lang="ru-RU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" y="2090057"/>
            <a:ext cx="11538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/>
              <a:t>В </a:t>
            </a:r>
            <a:r>
              <a:rPr lang="ru-RU" sz="2400" b="1" dirty="0"/>
              <a:t>летний </a:t>
            </a:r>
            <a:r>
              <a:rPr lang="ru-RU" sz="2400" b="1" dirty="0" smtClean="0"/>
              <a:t>период продолжить </a:t>
            </a:r>
            <a:r>
              <a:rPr lang="ru-RU" sz="2400" b="1" dirty="0"/>
              <a:t>благоустраивать территорию двора</a:t>
            </a:r>
            <a:r>
              <a:rPr lang="en-US" sz="2400" b="1" dirty="0"/>
              <a:t> </a:t>
            </a:r>
            <a:r>
              <a:rPr lang="ru-RU" sz="2400" b="1" dirty="0"/>
              <a:t>по </a:t>
            </a:r>
            <a:r>
              <a:rPr lang="ru-RU" sz="2400" b="1" dirty="0" err="1"/>
              <a:t>ул.Восточная</a:t>
            </a:r>
            <a:r>
              <a:rPr lang="ru-RU" sz="2400" b="1" dirty="0"/>
              <a:t>, 13</a:t>
            </a:r>
            <a:r>
              <a:rPr lang="en-US" sz="2400" b="1" dirty="0"/>
              <a:t> </a:t>
            </a:r>
            <a:r>
              <a:rPr lang="ru-RU" sz="2400" b="1" dirty="0" err="1" smtClean="0"/>
              <a:t>г.Железногорск</a:t>
            </a:r>
            <a:endParaRPr lang="ru-RU" sz="24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b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/>
              <a:t>Раскрасить стену гаража детского дома, которая выходит во двор дома по </a:t>
            </a:r>
            <a:r>
              <a:rPr lang="ru-RU" sz="2400" b="1" dirty="0" err="1" smtClean="0"/>
              <a:t>ул.Восточная</a:t>
            </a:r>
            <a:r>
              <a:rPr lang="ru-RU" sz="2400" b="1" dirty="0" smtClean="0"/>
              <a:t>, </a:t>
            </a:r>
            <a:r>
              <a:rPr lang="ru-RU" sz="2400" b="1" dirty="0" smtClean="0"/>
              <a:t>13 </a:t>
            </a:r>
            <a:r>
              <a:rPr lang="ru-RU" sz="2400" b="1" dirty="0" err="1" smtClean="0"/>
              <a:t>г.Железногорск</a:t>
            </a:r>
            <a:r>
              <a:rPr lang="en-US" sz="2400" b="1" dirty="0" smtClean="0"/>
              <a:t> </a:t>
            </a:r>
            <a:r>
              <a:rPr lang="ru-RU" sz="2400" b="1" dirty="0" smtClean="0"/>
              <a:t>в стиле </a:t>
            </a:r>
            <a:r>
              <a:rPr lang="en-US" sz="2400" b="1" dirty="0" smtClean="0"/>
              <a:t>street art</a:t>
            </a:r>
            <a:r>
              <a:rPr lang="ru-RU" sz="2400" b="1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/>
              <a:t>Совместно с социальными партнёрами провести праздник «Красивая стена».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5473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541" y="2534333"/>
            <a:ext cx="8193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1830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3164" y="1341912"/>
            <a:ext cx="9169561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Цель: </a:t>
            </a: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благоустройство игровой площадки территории двора </a:t>
            </a: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Восточная, </a:t>
            </a: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и территории детского дома.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853" y="4111901"/>
            <a:ext cx="10735294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Благополучатели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жители двора и дети детского </a:t>
            </a:r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дома, </a:t>
            </a:r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 240         человек.</a:t>
            </a:r>
            <a:r>
              <a:rPr lang="ru-RU" sz="5400" b="1" i="1" dirty="0"/>
              <a:t> </a:t>
            </a:r>
            <a:endParaRPr lang="ru-RU" sz="5400" b="1" i="1" dirty="0" smtClean="0"/>
          </a:p>
          <a:p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55068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410" y="1233996"/>
            <a:ext cx="1054275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Главные задачи нашего проекта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b="1" dirty="0" smtClean="0"/>
              <a:t>Найти социальных партнёров;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 </a:t>
            </a:r>
            <a:r>
              <a:rPr lang="ru-RU" sz="2800" b="1" dirty="0" smtClean="0"/>
              <a:t>Отремонтировать и покрасить детскую игровую площадку, скамейки, бордюры;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Провести субботник по уборке территории;</a:t>
            </a:r>
            <a:endParaRPr lang="ru-RU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Проявить свою активную гражданскую позицию;</a:t>
            </a:r>
            <a:endParaRPr lang="ru-RU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Научить бережно </a:t>
            </a:r>
            <a:r>
              <a:rPr lang="ru-RU" sz="2800" b="1" dirty="0"/>
              <a:t>относиться к </a:t>
            </a:r>
            <a:r>
              <a:rPr lang="ru-RU" sz="2800" b="1" dirty="0" smtClean="0"/>
              <a:t>малой Родине ребят детского дома;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Разработать и провести  игровую программу «Праздник двора» для детей микрорайона.</a:t>
            </a:r>
            <a:endParaRPr lang="ru-RU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6130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4" y="1592309"/>
            <a:ext cx="2152714" cy="3229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54" y="5130140"/>
            <a:ext cx="17904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АНДРЕЙ МИХЕЕВ</a:t>
            </a:r>
          </a:p>
          <a:p>
            <a:endParaRPr lang="ru-RU" sz="1400" b="1" dirty="0"/>
          </a:p>
          <a:p>
            <a:r>
              <a:rPr lang="ru-RU" b="1" dirty="0" smtClean="0"/>
              <a:t>-волонтер</a:t>
            </a:r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69" y="953449"/>
            <a:ext cx="2244822" cy="336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9430" y="4405746"/>
            <a:ext cx="1876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КАТЯ НОВИКОВА</a:t>
            </a:r>
          </a:p>
          <a:p>
            <a:endParaRPr lang="ru-RU" sz="1400" b="1" dirty="0"/>
          </a:p>
          <a:p>
            <a:r>
              <a:rPr lang="ru-RU" b="1" dirty="0" smtClean="0"/>
              <a:t>-организатор социальных связей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42" y="1867390"/>
            <a:ext cx="2262250" cy="3393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61984" y="5468475"/>
            <a:ext cx="2299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ЕЛИЗАРЬЕВА ВИКА</a:t>
            </a:r>
          </a:p>
          <a:p>
            <a:endParaRPr lang="ru-RU" sz="1400" b="1" dirty="0" smtClean="0"/>
          </a:p>
          <a:p>
            <a:r>
              <a:rPr lang="ru-RU" b="1" dirty="0" smtClean="0"/>
              <a:t>-руководитель</a:t>
            </a:r>
            <a:r>
              <a:rPr lang="ru-RU" b="1" dirty="0"/>
              <a:t> </a:t>
            </a:r>
            <a:r>
              <a:rPr lang="ru-RU" b="1" dirty="0" smtClean="0"/>
              <a:t>проекта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4" y="1098279"/>
            <a:ext cx="2435775" cy="32477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92430" y="4461282"/>
            <a:ext cx="434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СЕРГЕЙ ТРИФОНОВ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10125" y="4830614"/>
            <a:ext cx="316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b="1" dirty="0" smtClean="0"/>
              <a:t>Генератор идей</a:t>
            </a:r>
            <a:endParaRPr lang="ru-RU" b="1" dirty="0"/>
          </a:p>
        </p:txBody>
      </p:sp>
      <p:pic>
        <p:nvPicPr>
          <p:cNvPr id="1026" name="Picture 2" descr="C:\Users\User\Desktop\20160610_135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723" y="1571858"/>
            <a:ext cx="2075010" cy="36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25429" y="5653141"/>
            <a:ext cx="2152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Невзорова</a:t>
            </a:r>
            <a:r>
              <a:rPr lang="ru-RU" b="1" dirty="0"/>
              <a:t> </a:t>
            </a:r>
            <a:r>
              <a:rPr lang="ru-RU" b="1" dirty="0" smtClean="0"/>
              <a:t>О.А</a:t>
            </a:r>
            <a:r>
              <a:rPr lang="en-US" b="1" dirty="0" smtClean="0"/>
              <a:t>.</a:t>
            </a:r>
            <a:r>
              <a:rPr lang="ru-RU" b="1" dirty="0" smtClean="0"/>
              <a:t> </a:t>
            </a:r>
            <a:r>
              <a:rPr lang="ru-RU" b="1" dirty="0"/>
              <a:t>руководитель </a:t>
            </a:r>
            <a:r>
              <a:rPr lang="ru-RU" b="1" dirty="0" smtClean="0"/>
              <a:t>группы</a:t>
            </a:r>
            <a:r>
              <a:rPr lang="en-US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142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6312" y="556645"/>
            <a:ext cx="6882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ПАРТНЕРЫ ПРОЕКТА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572" y="1311876"/>
            <a:ext cx="7494359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                                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/>
              <a:t>Директор МП ГЖКУ: </a:t>
            </a:r>
            <a:r>
              <a:rPr lang="ru-RU" sz="2000" b="1" dirty="0" err="1" smtClean="0"/>
              <a:t>Сергейкин</a:t>
            </a:r>
            <a:r>
              <a:rPr lang="ru-RU" sz="2000" b="1" dirty="0" smtClean="0"/>
              <a:t> </a:t>
            </a:r>
            <a:r>
              <a:rPr lang="ru-RU" sz="2000" b="1" dirty="0" smtClean="0"/>
              <a:t>А.А.</a:t>
            </a: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/>
              <a:t>Начальник </a:t>
            </a:r>
            <a:r>
              <a:rPr lang="ru-RU" sz="2000" b="1" dirty="0" smtClean="0"/>
              <a:t>ЖЭК№6:  Петров </a:t>
            </a:r>
            <a:r>
              <a:rPr lang="ru-RU" sz="2000" b="1" dirty="0" smtClean="0"/>
              <a:t>Д.Ю.</a:t>
            </a: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/>
              <a:t>Мастер участка домохозяйства: Дорош </a:t>
            </a:r>
            <a:r>
              <a:rPr lang="ru-RU" sz="2000" b="1" dirty="0" smtClean="0"/>
              <a:t>Н.В.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/>
              <a:t>Руководитель ШОР: Блинникова Марина.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/>
              <a:t>Специалист Молодёжного центра: Порфирьева В.В. </a:t>
            </a:r>
          </a:p>
          <a:p>
            <a:endParaRPr lang="ru-RU" sz="2200" b="1" dirty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dirty="0" smtClean="0"/>
              <a:t>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31" y="1680698"/>
            <a:ext cx="3222249" cy="445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03" y="3318916"/>
            <a:ext cx="4547330" cy="341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36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1191" y="426016"/>
            <a:ext cx="527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НАШИ УСПЕХИ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550" y="1712781"/>
            <a:ext cx="120933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Нашли 3 социальных партнёров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Покрасили мусорные баки, лавочки, игровую площадку.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Сделали надписи на заборах с мусорными баками :</a:t>
            </a:r>
          </a:p>
          <a:p>
            <a:r>
              <a:rPr lang="ru-RU" sz="2400" b="1" dirty="0" smtClean="0"/>
              <a:t> «Наш любимый дворик», «У нас чистый двор».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 Провели субботник на территории двора.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 Провели программу «Праздника двора» для 40 детей микрорайона </a:t>
            </a:r>
          </a:p>
          <a:p>
            <a:r>
              <a:rPr lang="ru-RU" sz="2400" b="1" dirty="0" smtClean="0"/>
              <a:t>и 33 воспитанников детского дома.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 Опубликовали 7 информационных постов в социальных сетях.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В реализации проекта приняли участие 44 воспитанника детского дома,</a:t>
            </a:r>
          </a:p>
          <a:p>
            <a:r>
              <a:rPr lang="ru-RU" sz="2400" b="1" dirty="0" smtClean="0"/>
              <a:t> 40 детей микрорайона.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Приняли участие во Всероссийской акции «Щедрый вторник».</a:t>
            </a:r>
          </a:p>
          <a:p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0565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58" y="607621"/>
            <a:ext cx="4277838" cy="57037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09" y="1491449"/>
            <a:ext cx="6095175" cy="45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613" y="886774"/>
            <a:ext cx="5832896" cy="43980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55" y="1302327"/>
            <a:ext cx="4181031" cy="49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25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P1Sha-un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8" y="2219418"/>
            <a:ext cx="5264371" cy="39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G4gZe1tX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36" y="603096"/>
            <a:ext cx="6209089" cy="46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0096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9997</TotalTime>
  <Words>372</Words>
  <Application>Microsoft Office PowerPoint</Application>
  <PresentationFormat>Произвольный</PresentationFormat>
  <Paragraphs>70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57</cp:revision>
  <dcterms:created xsi:type="dcterms:W3CDTF">2018-10-05T09:10:32Z</dcterms:created>
  <dcterms:modified xsi:type="dcterms:W3CDTF">2019-01-25T04:09:55Z</dcterms:modified>
</cp:coreProperties>
</file>