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71" r:id="rId4"/>
    <p:sldId id="268" r:id="rId5"/>
    <p:sldId id="259" r:id="rId6"/>
    <p:sldId id="260" r:id="rId7"/>
    <p:sldId id="270" r:id="rId8"/>
    <p:sldId id="269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1" autoAdjust="0"/>
    <p:restoredTop sz="94660"/>
  </p:normalViewPr>
  <p:slideViewPr>
    <p:cSldViewPr snapToGrid="0">
      <p:cViewPr>
        <p:scale>
          <a:sx n="73" d="100"/>
          <a:sy n="73" d="100"/>
        </p:scale>
        <p:origin x="-16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E4B5C-1FC5-47B2-8BAA-2B1BA680FE9E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FC6BF-447B-4E69-974B-20BC0D3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C6BF-447B-4E69-974B-20BC0D3DE2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7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2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19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8096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6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71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43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1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1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0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9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1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12D6-8B03-46B5-99B6-08FCEB564DB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1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8271865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7654" y="1390068"/>
            <a:ext cx="628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КГКУ «ЖЕЛЕЗНОГОРСКИЙ ДЕТСКИЙ ДОМ»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0062" y="1790178"/>
            <a:ext cx="7947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Красивая стена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25" y="2933205"/>
            <a:ext cx="5133247" cy="39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0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3719" y="1741408"/>
            <a:ext cx="9169561" cy="1661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Создание </a:t>
            </a:r>
            <a:r>
              <a:rPr lang="ru-RU" sz="4400" b="1" dirty="0">
                <a:ln w="12700">
                  <a:solidFill>
                    <a:schemeClr val="tx1"/>
                  </a:solidFill>
                  <a:prstDash val="solid"/>
                </a:ln>
              </a:rPr>
              <a:t>Красивой стены на территории двора</a:t>
            </a: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</a:rPr>
              <a:t>.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407" y="3499342"/>
            <a:ext cx="10735294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Благополучатели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жители двора и дети детского дома, всего 235         человек.</a:t>
            </a:r>
            <a:r>
              <a:rPr lang="ru-RU" sz="5400" b="1" i="1" dirty="0"/>
              <a:t> </a:t>
            </a:r>
            <a:endParaRPr lang="ru-RU" sz="5400" b="1" i="1" dirty="0" smtClean="0"/>
          </a:p>
          <a:p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55068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1" y="1496291"/>
            <a:ext cx="4633673" cy="3472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76" y="2334968"/>
            <a:ext cx="5552751" cy="4161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643252" y="391887"/>
            <a:ext cx="70895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Актуальное состояние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900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8" y="700644"/>
            <a:ext cx="936674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Главные задачи нашего проекта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800" b="1" dirty="0"/>
              <a:t>-Разработать эскиз рисунка в стиле граффити </a:t>
            </a:r>
            <a:r>
              <a:rPr lang="ru-RU" sz="2800" b="1" dirty="0" smtClean="0"/>
              <a:t>для оформления стены на </a:t>
            </a:r>
            <a:r>
              <a:rPr lang="ru-RU" sz="2800" b="1" dirty="0"/>
              <a:t>территории двора Восточная 13.</a:t>
            </a:r>
          </a:p>
          <a:p>
            <a:r>
              <a:rPr lang="ru-RU" sz="2800" b="1" dirty="0"/>
              <a:t>-Найти социальных партнёров: Молодёжный центр, ШОР, художники  в стиле </a:t>
            </a:r>
            <a:r>
              <a:rPr lang="ru-RU" sz="2800" b="1" dirty="0" smtClean="0"/>
              <a:t>граффити, </a:t>
            </a:r>
            <a:r>
              <a:rPr lang="ru-RU" sz="2800" b="1" dirty="0" err="1"/>
              <a:t>Худ.школа</a:t>
            </a:r>
            <a:endParaRPr lang="ru-RU" sz="2800" b="1" dirty="0"/>
          </a:p>
          <a:p>
            <a:r>
              <a:rPr lang="ru-RU" sz="2800" b="1" dirty="0"/>
              <a:t>- Проявить активную гражданскую позицию.</a:t>
            </a:r>
          </a:p>
          <a:p>
            <a:r>
              <a:rPr lang="ru-RU" sz="2800" b="1" dirty="0"/>
              <a:t>- Научить бережно относиться к Малой Родине, уважать результаты труда своей деятельности.</a:t>
            </a:r>
          </a:p>
          <a:p>
            <a:r>
              <a:rPr lang="ru-RU" sz="2800" b="1" dirty="0"/>
              <a:t>- </a:t>
            </a:r>
            <a:r>
              <a:rPr lang="ru-RU" sz="2800" b="1" dirty="0" smtClean="0"/>
              <a:t>Р</a:t>
            </a:r>
            <a:r>
              <a:rPr lang="ru-RU" sz="2800" b="1" dirty="0" smtClean="0"/>
              <a:t>аскрасить </a:t>
            </a:r>
            <a:r>
              <a:rPr lang="ru-RU" sz="2800" b="1" dirty="0"/>
              <a:t>стену  </a:t>
            </a:r>
            <a:r>
              <a:rPr lang="ru-RU" sz="2800" b="1" dirty="0" smtClean="0"/>
              <a:t>в стиле граффити</a:t>
            </a:r>
            <a:r>
              <a:rPr lang="ru-RU" sz="2800" b="1" dirty="0"/>
              <a:t>.</a:t>
            </a:r>
          </a:p>
          <a:p>
            <a:r>
              <a:rPr lang="ru-RU" sz="2800" b="1" dirty="0"/>
              <a:t>-Разработать и провести праздник для ребят </a:t>
            </a:r>
          </a:p>
          <a:p>
            <a:r>
              <a:rPr lang="ru-RU" sz="2800" b="1" dirty="0"/>
              <a:t>и детей детского дома «Красивая стена».</a:t>
            </a:r>
          </a:p>
          <a:p>
            <a:endParaRPr lang="ru-RU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0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54" y="5130140"/>
            <a:ext cx="1790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Галышева</a:t>
            </a:r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Надежда</a:t>
            </a:r>
            <a:endParaRPr lang="ru-RU" sz="1400" b="1" dirty="0"/>
          </a:p>
          <a:p>
            <a:r>
              <a:rPr lang="ru-RU" b="1" dirty="0" smtClean="0"/>
              <a:t>-</a:t>
            </a:r>
            <a:r>
              <a:rPr lang="ru-RU" sz="1600" b="1" dirty="0" smtClean="0"/>
              <a:t>Оформление </a:t>
            </a:r>
            <a:r>
              <a:rPr lang="ru-RU" sz="1600" b="1" dirty="0"/>
              <a:t>договоров.</a:t>
            </a:r>
            <a:endParaRPr lang="ru-RU" sz="1600" b="1" dirty="0" smtClean="0"/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69" y="953449"/>
            <a:ext cx="2244822" cy="336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9430" y="4422253"/>
            <a:ext cx="1876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КАТЯ НОВИКОВА</a:t>
            </a:r>
          </a:p>
          <a:p>
            <a:endParaRPr lang="ru-RU" sz="1400" b="1" dirty="0"/>
          </a:p>
          <a:p>
            <a:r>
              <a:rPr lang="ru-RU" b="1" dirty="0" smtClean="0"/>
              <a:t>-организатор социальных связей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42" y="1867390"/>
            <a:ext cx="2262250" cy="339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1984" y="5468475"/>
            <a:ext cx="2299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ЕЛИЗАРЬЕВА ВИКА</a:t>
            </a:r>
          </a:p>
          <a:p>
            <a:endParaRPr lang="ru-RU" sz="1400" b="1" dirty="0" smtClean="0"/>
          </a:p>
          <a:p>
            <a:r>
              <a:rPr lang="ru-RU" b="1" dirty="0" smtClean="0"/>
              <a:t>-руководитель</a:t>
            </a:r>
            <a:r>
              <a:rPr lang="ru-RU" b="1" dirty="0"/>
              <a:t> </a:t>
            </a:r>
            <a:r>
              <a:rPr lang="ru-RU" b="1" dirty="0" smtClean="0"/>
              <a:t>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2430" y="4461282"/>
            <a:ext cx="434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Ельшина</a:t>
            </a:r>
            <a:r>
              <a:rPr lang="ru-RU" b="1" dirty="0" smtClean="0"/>
              <a:t> Елена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92430" y="4830614"/>
            <a:ext cx="316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/>
              <a:t>Дизайнер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25429" y="5653141"/>
            <a:ext cx="21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Перминова Катя</a:t>
            </a:r>
            <a:endParaRPr lang="ru-RU" b="1" dirty="0"/>
          </a:p>
          <a:p>
            <a:r>
              <a:rPr lang="ru-RU" b="1" dirty="0" smtClean="0"/>
              <a:t>-Художник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272" y="1866245"/>
            <a:ext cx="2401487" cy="360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4" y="1876756"/>
            <a:ext cx="2092350" cy="31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29" y="825622"/>
            <a:ext cx="2261381" cy="339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42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6312" y="556645"/>
            <a:ext cx="6882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ПАРТНЕРЫ ПРОЕКТА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4416" y="1757548"/>
            <a:ext cx="9488384" cy="342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            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/>
              <a:t>МП </a:t>
            </a:r>
            <a:r>
              <a:rPr lang="ru-RU" sz="2000" b="1" dirty="0" err="1" smtClean="0"/>
              <a:t>Горэлектросеть</a:t>
            </a:r>
            <a:r>
              <a:rPr lang="ru-RU" sz="2000" b="1" dirty="0" smtClean="0"/>
              <a:t>, начальник Коваль А.Н.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/>
              <a:t>Мастер участка домохозяйства: Дорош Н.В.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/>
              <a:t>Руководитель ШОР: Блинникова Марина.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/>
              <a:t>Специалист Молодёжного центра: Порфирьева В.В.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/>
              <a:t>Художник-оформитель : Четвериков Иван  </a:t>
            </a:r>
          </a:p>
          <a:p>
            <a:endParaRPr lang="ru-RU" sz="2200" b="1" dirty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dirty="0" smtClean="0"/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9336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81104"/>
              </p:ext>
            </p:extLst>
          </p:nvPr>
        </p:nvGraphicFramePr>
        <p:xfrm>
          <a:off x="2446317" y="1282536"/>
          <a:ext cx="8621486" cy="5151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662">
                  <a:extLst>
                    <a:ext uri="{9D8B030D-6E8A-4147-A177-3AD203B41FA5}">
                      <a16:colId xmlns:a16="http://schemas.microsoft.com/office/drawing/2014/main" xmlns="" val="3943668442"/>
                    </a:ext>
                  </a:extLst>
                </a:gridCol>
                <a:gridCol w="7235824">
                  <a:extLst>
                    <a:ext uri="{9D8B030D-6E8A-4147-A177-3AD203B41FA5}">
                      <a16:colId xmlns:a16="http://schemas.microsoft.com/office/drawing/2014/main" xmlns="" val="2489731405"/>
                    </a:ext>
                  </a:extLst>
                </a:gridCol>
              </a:tblGrid>
              <a:tr h="924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Этапы реализации проекта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7230548"/>
                  </a:ext>
                </a:extLst>
              </a:tr>
              <a:tr h="764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Конкурс эскизов стрит-арт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проекта в стиле граффити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3685889"/>
                  </a:ext>
                </a:extLst>
              </a:tr>
              <a:tr h="764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Покупка материалов для оформления стены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4022104"/>
                  </a:ext>
                </a:extLst>
              </a:tr>
              <a:tr h="764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Информирование жильцов дома по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ул.Восточная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9065035"/>
                  </a:ext>
                </a:extLst>
              </a:tr>
              <a:tr h="861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Оформление стены в </a:t>
                      </a:r>
                      <a:r>
                        <a:rPr lang="ru-RU" sz="240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стиле граффити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7240612"/>
                  </a:ext>
                </a:extLst>
              </a:tr>
              <a:tr h="764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праздника «Красивая стена»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318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18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3803" y="2136338"/>
            <a:ext cx="84552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детей-сирот получат трудовой опыт, и проявят свою гражданскую позицию, что способствует социальной адаптации воспитанников детского дома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35 детей детского дома и 200 жителей двора Восточная 13 и жители ближних домов будут любоваться красивой стеной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минимум 417 человек узнают о проявлении гражданской позиции у детей сирот через социальные сети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https://vk.com/club82718657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6936" y="866899"/>
            <a:ext cx="75701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Результаты проекта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175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541" y="2534333"/>
            <a:ext cx="8193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1830155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10083</TotalTime>
  <Words>274</Words>
  <Application>Microsoft Office PowerPoint</Application>
  <PresentationFormat>Произвольный</PresentationFormat>
  <Paragraphs>56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66</cp:revision>
  <dcterms:created xsi:type="dcterms:W3CDTF">2018-10-05T09:10:32Z</dcterms:created>
  <dcterms:modified xsi:type="dcterms:W3CDTF">2019-02-20T05:09:01Z</dcterms:modified>
</cp:coreProperties>
</file>