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86" r:id="rId10"/>
    <p:sldId id="263" r:id="rId11"/>
    <p:sldId id="267" r:id="rId12"/>
    <p:sldId id="284" r:id="rId13"/>
    <p:sldId id="265" r:id="rId14"/>
    <p:sldId id="266" r:id="rId15"/>
    <p:sldId id="291" r:id="rId16"/>
    <p:sldId id="292" r:id="rId17"/>
    <p:sldId id="293" r:id="rId18"/>
    <p:sldId id="281" r:id="rId19"/>
    <p:sldId id="268" r:id="rId20"/>
    <p:sldId id="269" r:id="rId21"/>
    <p:sldId id="270" r:id="rId22"/>
    <p:sldId id="271" r:id="rId23"/>
    <p:sldId id="279" r:id="rId24"/>
    <p:sldId id="285" r:id="rId25"/>
    <p:sldId id="289" r:id="rId26"/>
    <p:sldId id="282" r:id="rId27"/>
    <p:sldId id="280" r:id="rId28"/>
    <p:sldId id="288" r:id="rId29"/>
    <p:sldId id="290" r:id="rId30"/>
    <p:sldId id="272" r:id="rId31"/>
    <p:sldId id="273" r:id="rId32"/>
    <p:sldId id="275" r:id="rId33"/>
    <p:sldId id="274" r:id="rId34"/>
    <p:sldId id="283" r:id="rId35"/>
    <p:sldId id="276" r:id="rId36"/>
    <p:sldId id="287" r:id="rId37"/>
    <p:sldId id="277" r:id="rId38"/>
    <p:sldId id="295" r:id="rId39"/>
    <p:sldId id="294" r:id="rId40"/>
    <p:sldId id="278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ECBE16-1B98-4878-9984-F76960EC67FF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ECA26B-AB3D-4A08-9789-F2EC1D9E2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13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&#1078;&#1077;&#1083;&#1077;&#1079;&#1085;&#1086;&#1075;&#1086;&#1088;&#1089;&#1082;&#1080;&#1081;&#1076;&#1077;&#1090;&#1089;&#1082;&#1080;&#1081;&#1076;&#1086;&#1084;.&#1088;&#1092;/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club82718657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живём по настоящему\fasad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23" y="3140968"/>
            <a:ext cx="7428893" cy="27318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3" name="Прямоугольник 2"/>
          <p:cNvSpPr/>
          <p:nvPr/>
        </p:nvSpPr>
        <p:spPr>
          <a:xfrm>
            <a:off x="4479640" y="2967335"/>
            <a:ext cx="18473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692696"/>
            <a:ext cx="799288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КГКУ </a:t>
            </a:r>
          </a:p>
          <a:p>
            <a:pPr lvl="0" algn="ctr"/>
            <a:r>
              <a:rPr lang="ru-RU" sz="4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«ЖЕЛЕЗНОГОРСКИЙ</a:t>
            </a:r>
          </a:p>
          <a:p>
            <a:pPr lvl="0" algn="ctr"/>
            <a:r>
              <a:rPr lang="ru-RU" sz="4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ДЕТСКИЙ ДОМ»</a:t>
            </a:r>
          </a:p>
        </p:txBody>
      </p:sp>
    </p:spTree>
    <p:extLst>
      <p:ext uri="{BB962C8B-B14F-4D97-AF65-F5344CB8AC3E}">
        <p14:creationId xmlns:p14="http://schemas.microsoft.com/office/powerpoint/2010/main" val="612850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ownloads\zMQDttb7Kp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78" y="3068960"/>
            <a:ext cx="3407020" cy="25552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2" name="Прямоугольник 1"/>
          <p:cNvSpPr/>
          <p:nvPr/>
        </p:nvSpPr>
        <p:spPr>
          <a:xfrm>
            <a:off x="570748" y="480852"/>
            <a:ext cx="8002512" cy="7879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52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ПРОФОРЕНТИРОВАНИЕ</a:t>
            </a:r>
            <a:endParaRPr lang="ru-RU" sz="452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50" name="Picture 2" descr="C:\Users\User\Downloads\YaOoglHk06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28" y="1268760"/>
            <a:ext cx="2830960" cy="21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2052" name="Picture 4" descr="C:\Users\User\Desktop\работа\административная деятельность\EFuZRzEKDl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68760"/>
            <a:ext cx="3044112" cy="40588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55007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User\Desktop\работа\административная деятельность\3f6bb9e1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61048"/>
            <a:ext cx="3255874" cy="18314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4099" name="Picture 3" descr="C:\Users\User\Desktop\работа\административная деятельность\07e46c780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78110"/>
            <a:ext cx="4064000" cy="304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4098" name="Picture 2" descr="C:\Users\User\Desktop\работа\административная деятельность\20181130_1512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072396"/>
            <a:ext cx="4746104" cy="31680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4" name="Picture 2" descr="F:\Анализ лето 2018\день микр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733958"/>
            <a:ext cx="3648405" cy="2736304"/>
          </a:xfrm>
          <a:prstGeom prst="rect">
            <a:avLst/>
          </a:prstGeom>
          <a:ex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535951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pp.userapi.com/c836428/v836428902/2cae2/LTgYJjQGo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3501008"/>
            <a:ext cx="4224468" cy="23762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0243" name="Picture 3" descr="C:\Users\User\Desktop\работа\административная деятельность\d718340c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3726414" cy="49685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2" name="TextBox 1"/>
          <p:cNvSpPr txBox="1"/>
          <p:nvPr/>
        </p:nvSpPr>
        <p:spPr>
          <a:xfrm>
            <a:off x="4716016" y="1196752"/>
            <a:ext cx="321594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ОКРУЖНЫЕ </a:t>
            </a:r>
          </a:p>
          <a:p>
            <a:pPr algn="ctr"/>
            <a:r>
              <a:rPr lang="ru-RU" dirty="0" smtClean="0"/>
              <a:t>ПРОФОРИЕНТАЦИОННЫЕ</a:t>
            </a:r>
          </a:p>
          <a:p>
            <a:pPr algn="ctr"/>
            <a:r>
              <a:rPr lang="ru-RU" dirty="0" smtClean="0"/>
              <a:t>ФЕСТИВАЛИ:</a:t>
            </a:r>
          </a:p>
          <a:p>
            <a:pPr algn="ctr"/>
            <a:endParaRPr lang="ru-RU" dirty="0" smtClean="0"/>
          </a:p>
          <a:p>
            <a:pPr marL="285750" indent="-285750" algn="ctr">
              <a:buFont typeface="Wingdings" pitchFamily="2" charset="2"/>
              <a:buChar char="q"/>
            </a:pPr>
            <a:r>
              <a:rPr lang="ru-RU" dirty="0" smtClean="0"/>
              <a:t>ТАМ ЗА ГОРИЗОНТОМ</a:t>
            </a:r>
          </a:p>
          <a:p>
            <a:pPr marL="285750" indent="-285750" algn="ctr">
              <a:buFont typeface="Wingdings" pitchFamily="2" charset="2"/>
              <a:buChar char="q"/>
            </a:pPr>
            <a:r>
              <a:rPr lang="ru-RU" dirty="0" smtClean="0"/>
              <a:t>РАДУГА  ПРОФЕССИЙ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513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3536" y="548680"/>
            <a:ext cx="8016938" cy="7402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21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ДУХОВНОЕ ВОСПИТАНИЕ</a:t>
            </a:r>
            <a:endParaRPr lang="ru-RU" sz="421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Объект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90" y="1388772"/>
            <a:ext cx="2996988" cy="399598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778" y="2719804"/>
            <a:ext cx="5037221" cy="3777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923928" y="1628800"/>
            <a:ext cx="5061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ПРОЕКТ ДУХОВНО-НРАВСТВЕННОГО</a:t>
            </a:r>
          </a:p>
          <a:p>
            <a:r>
              <a:rPr lang="ru-RU" dirty="0" smtClean="0"/>
              <a:t>      ВОСПИТАНИЯ «МИР ДОБРА»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3676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User\Desktop\работа\административная деятельность\20181024_1544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44824"/>
            <a:ext cx="4064000" cy="304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" name="Picture 3" descr="C:\Users\User\Desktop\работа\административная деятельность\6fd436714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317204"/>
            <a:ext cx="3038222" cy="42892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058086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6940" y="476672"/>
            <a:ext cx="8627682" cy="17081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5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Акции, мероприятия</a:t>
            </a:r>
          </a:p>
          <a:p>
            <a:pPr algn="ctr"/>
            <a:r>
              <a:rPr lang="ru-RU" sz="3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</a:t>
            </a:r>
            <a:r>
              <a:rPr lang="ru-RU" sz="3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ородского и краевого уровня, </a:t>
            </a:r>
          </a:p>
          <a:p>
            <a:pPr algn="ctr"/>
            <a:r>
              <a:rPr lang="ru-RU" sz="3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организованные детским домом</a:t>
            </a:r>
            <a:endParaRPr lang="ru-RU" sz="35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688832"/>
              </p:ext>
            </p:extLst>
          </p:nvPr>
        </p:nvGraphicFramePr>
        <p:xfrm>
          <a:off x="1331640" y="2420888"/>
          <a:ext cx="6480720" cy="3615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0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6084">
                <a:tc>
                  <a:txBody>
                    <a:bodyPr/>
                    <a:lstStyle/>
                    <a:p>
                      <a:r>
                        <a:rPr lang="ru-RU" dirty="0" smtClean="0"/>
                        <a:t>Городские мероприятия, акции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Краевые (окружные) мероприятия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r>
                        <a:rPr lang="ru-RU" dirty="0" smtClean="0"/>
                        <a:t>Ежегодная акция:</a:t>
                      </a:r>
                      <a:r>
                        <a:rPr lang="ru-RU" baseline="0" dirty="0" smtClean="0"/>
                        <a:t> Велопробег «Юбилейное кольцо»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Интенсивная школа : «Юный спасатель»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r>
                        <a:rPr lang="ru-RU" dirty="0" smtClean="0"/>
                        <a:t>Ежегодный праздник, посвященный Дню Матери: «Семейные </a:t>
                      </a:r>
                      <a:r>
                        <a:rPr lang="ru-RU" dirty="0" err="1" smtClean="0"/>
                        <a:t>спартианские</a:t>
                      </a:r>
                      <a:r>
                        <a:rPr lang="ru-RU" dirty="0" smtClean="0"/>
                        <a:t> игры»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Ежегодные игры:</a:t>
                      </a:r>
                      <a:r>
                        <a:rPr lang="ru-RU" baseline="0" dirty="0" smtClean="0"/>
                        <a:t> «Зимние </a:t>
                      </a:r>
                      <a:r>
                        <a:rPr lang="ru-RU" baseline="0" dirty="0" err="1" smtClean="0"/>
                        <a:t>Спартианские</a:t>
                      </a:r>
                      <a:r>
                        <a:rPr lang="ru-RU" baseline="0" dirty="0" smtClean="0"/>
                        <a:t> игры»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Военные</a:t>
                      </a:r>
                      <a:r>
                        <a:rPr lang="ru-RU" baseline="0" dirty="0" smtClean="0"/>
                        <a:t> сборы: «Защитники Отечества»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2610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3202" y="476672"/>
            <a:ext cx="8377613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5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Городские акции, мероприятия</a:t>
            </a:r>
            <a:endParaRPr lang="ru-RU" sz="35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52" name="Picture 4" descr="C:\Users\User\Desktop\работа\административная деятельность\vXBzlNTFC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821" y="3299633"/>
            <a:ext cx="3851919" cy="28889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2051" name="Picture 3" descr="C:\Users\User\Desktop\работа\административная деятельность\14866964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15" y="1196752"/>
            <a:ext cx="4032448" cy="269440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3" name="TextBox 2"/>
          <p:cNvSpPr txBox="1"/>
          <p:nvPr/>
        </p:nvSpPr>
        <p:spPr>
          <a:xfrm>
            <a:off x="2051720" y="4744102"/>
            <a:ext cx="2202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ВЕЛОПРОБЕГ -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004048" y="1988840"/>
            <a:ext cx="3923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ru-RU" dirty="0" smtClean="0"/>
              <a:t>Зимние </a:t>
            </a:r>
            <a:r>
              <a:rPr lang="ru-RU" dirty="0" err="1" smtClean="0"/>
              <a:t>Спартианские</a:t>
            </a:r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игры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7359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работа\административная деятельность\14866965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795" y="1872119"/>
            <a:ext cx="3784054" cy="378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5656" y="548680"/>
            <a:ext cx="662072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Краевые (окружные)</a:t>
            </a:r>
          </a:p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мероприятия</a:t>
            </a:r>
            <a:endParaRPr lang="ru-RU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7" name="Picture 3" descr="C:\Users\User\Desktop\работа\административная деятельность\14866965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867635"/>
            <a:ext cx="2135358" cy="378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63688" y="5733256"/>
            <a:ext cx="302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Защитники Отечества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868144" y="5733256"/>
            <a:ext cx="2649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Юный Спасатель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013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548680"/>
            <a:ext cx="829265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Психологические тренинги</a:t>
            </a:r>
            <a:endParaRPr lang="ru-RU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86762"/>
            <a:ext cx="3240360" cy="243027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9218" name="Picture 2" descr="C:\Users\User\Desktop\работа\административная деятельность\JdGCG838ph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56566"/>
            <a:ext cx="3879077" cy="218198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9219" name="Picture 3" descr="C:\Users\User\Desktop\работа\административная деятельность\F6uPmaOzDk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185" y="3717032"/>
            <a:ext cx="3082952" cy="231221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9220" name="Picture 4" descr="C:\Users\User\Desktop\работа\административная деятельность\qZaYAo4x0A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586" y="3861048"/>
            <a:ext cx="3168352" cy="23762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238119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80453" y="620688"/>
            <a:ext cx="6183103" cy="13726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16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ДОПОЛНИТЕЛЬНОЕ</a:t>
            </a:r>
          </a:p>
          <a:p>
            <a:pPr algn="ctr"/>
            <a:r>
              <a:rPr lang="ru-RU" sz="416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ОБРАЗОВАНИЕ</a:t>
            </a:r>
            <a:endParaRPr lang="ru-RU" sz="416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1123018"/>
              </p:ext>
            </p:extLst>
          </p:nvPr>
        </p:nvGraphicFramePr>
        <p:xfrm>
          <a:off x="1187624" y="2492896"/>
          <a:ext cx="6912768" cy="3779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63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563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957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ТВОРЧЕСКОЕ НАПРАВЛЕНИЕ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СПОРТИВНОЕ НАПРАВЛЕНИЕ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764">
                <a:tc>
                  <a:txBody>
                    <a:bodyPr/>
                    <a:lstStyle/>
                    <a:p>
                      <a:r>
                        <a:rPr kumimoji="0" lang="ru-RU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студия бересты и деревообработки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общая</a:t>
                      </a:r>
                      <a:r>
                        <a:rPr lang="ru-RU" baseline="0" dirty="0" smtClean="0"/>
                        <a:t> физическая подготовка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764">
                <a:tc>
                  <a:txBody>
                    <a:bodyPr/>
                    <a:lstStyle/>
                    <a:p>
                      <a:r>
                        <a:rPr kumimoji="0" lang="ru-RU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студия плетения лозы и рогоза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занятия с элементами йоги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764">
                <a:tc>
                  <a:txBody>
                    <a:bodyPr/>
                    <a:lstStyle/>
                    <a:p>
                      <a:r>
                        <a:rPr kumimoji="0" lang="ru-RU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студия художественной обработки соломки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настольный теннис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76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76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195736" y="1993371"/>
            <a:ext cx="5235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ПРОГРАММА «ЧЕРЕЗ ТЕРНИИ К ЗВЕЗДАМ»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7383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esktop\работа\административная деятельность\ГРУПП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774" y="1772816"/>
            <a:ext cx="3693320" cy="276999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56684"/>
            <a:ext cx="3131840" cy="234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User\Desktop\работа\административная деятельность\СТОЛОВА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077072"/>
            <a:ext cx="3668238" cy="2063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839921" y="476672"/>
            <a:ext cx="7608173" cy="8325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1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Наш временный дом</a:t>
            </a:r>
            <a:endParaRPr lang="ru-RU" sz="481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13122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47937" y="764704"/>
            <a:ext cx="7439857" cy="7309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15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ТВОРЧЕСКИЕ </a:t>
            </a:r>
            <a:r>
              <a:rPr lang="ru-RU" sz="415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РОССЫПИ</a:t>
            </a:r>
            <a:endParaRPr lang="ru-RU" sz="415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122" name="Picture 2" descr="C:\Users\User\Desktop\работа\административная деятельность\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44764"/>
            <a:ext cx="5715000" cy="4286250"/>
          </a:xfrm>
          <a:prstGeom prst="rect">
            <a:avLst/>
          </a:prstGeom>
          <a:ex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148180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2203" y="692696"/>
            <a:ext cx="8159605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Спортивное направление</a:t>
            </a:r>
            <a:endParaRPr lang="ru-RU" sz="4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146" name="Picture 2" descr="C:\Users\User\Desktop\работа\административная деятельность\OLYSJAFKs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11" y="1481372"/>
            <a:ext cx="3512949" cy="46839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6147" name="Picture 3" descr="C:\Users\User\Desktop\работа\административная деятельность\digbCMDHaK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5" y="1464537"/>
            <a:ext cx="3488116" cy="23245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6148" name="Picture 4" descr="C:\Users\User\Desktop\работа\административная деятельность\148712528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136" y="3925435"/>
            <a:ext cx="3469985" cy="23118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8966165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User\Desktop\живём по настоящему\i4JXBGEP2K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74741"/>
            <a:ext cx="3499250" cy="233192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2" name="Прямоугольник 1"/>
          <p:cNvSpPr/>
          <p:nvPr/>
        </p:nvSpPr>
        <p:spPr>
          <a:xfrm>
            <a:off x="827584" y="620688"/>
            <a:ext cx="7673896" cy="7540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3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Здоровый образ жизни</a:t>
            </a:r>
            <a:endParaRPr lang="ru-RU" sz="43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Объект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933" y="3219550"/>
            <a:ext cx="3137195" cy="208165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8195" name="Picture 3" descr="C:\Users\User\Desktop\работа\административная деятельность\753ccbed6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57117"/>
            <a:ext cx="3509803" cy="26323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6" name="Объект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793459"/>
            <a:ext cx="3022087" cy="22665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6553848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4840" y="620688"/>
            <a:ext cx="8183651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5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ТЕАТРАЛЬНАЯ ДЕЯТЕЛЬНОСТЬ</a:t>
            </a:r>
            <a:endParaRPr lang="ru-RU" sz="35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Picture 5" descr="C:\Users\User\Desktop\живём по настоящему\aUnBFMxhDp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" y="1484784"/>
            <a:ext cx="3767979" cy="25110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4" name="Picture 4" descr="C:\Users\User\Desktop\живём по настоящему\Qu1qgFVSl8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692504"/>
            <a:ext cx="3792625" cy="25215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4788024" y="2132856"/>
            <a:ext cx="3456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«Ты особенный!»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4581128"/>
            <a:ext cx="425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«Рождество в Унылом</a:t>
            </a:r>
          </a:p>
          <a:p>
            <a:r>
              <a:rPr lang="ru-RU" sz="2400" dirty="0" smtClean="0"/>
              <a:t>       Королевстве»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30981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1052736"/>
            <a:ext cx="1800201" cy="31924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5362" name="Picture 2" descr="C:\Users\User\Desktop\работа\административная деятельность\FKwo5wuguF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375" y="2369098"/>
            <a:ext cx="3707133" cy="277817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5363" name="Picture 3" descr="C:\Users\User\Desktop\работа\административная деятельность\y3ubnBqfVp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130" y="908720"/>
            <a:ext cx="1964062" cy="26207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5" name="Объект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758188"/>
            <a:ext cx="1884968" cy="251329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2" name="Прямоугольник 1"/>
          <p:cNvSpPr/>
          <p:nvPr/>
        </p:nvSpPr>
        <p:spPr>
          <a:xfrm>
            <a:off x="2422755" y="1052736"/>
            <a:ext cx="40863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конкурсы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62093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C:\Users\User\Desktop\работа\административная деятельность\55c71b82c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045" y="1112153"/>
            <a:ext cx="4100686" cy="307551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22530" name="Picture 2" descr="C:\Users\User\Desktop\работа\административная деятельность\dd69ca829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29000"/>
            <a:ext cx="3689820" cy="27690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4" name="Прямоугольник 3"/>
          <p:cNvSpPr/>
          <p:nvPr/>
        </p:nvSpPr>
        <p:spPr>
          <a:xfrm>
            <a:off x="1741188" y="482769"/>
            <a:ext cx="54769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СОРЕВНОВАНИЯ</a:t>
            </a:r>
          </a:p>
        </p:txBody>
      </p:sp>
      <p:pic>
        <p:nvPicPr>
          <p:cNvPr id="22531" name="Picture 3" descr="C:\Users\User\Desktop\работа\административная деятельность\d860fba8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188" y="2996952"/>
            <a:ext cx="3692128" cy="27690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6526850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C:\Users\User\Desktop\работа\административная деятельность\YbKZqJv5iD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274" y="3717032"/>
            <a:ext cx="3396555" cy="22634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2" name="Прямоугольник 1"/>
          <p:cNvSpPr/>
          <p:nvPr/>
        </p:nvSpPr>
        <p:spPr>
          <a:xfrm>
            <a:off x="1468546" y="548680"/>
            <a:ext cx="610615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Безопасность </a:t>
            </a:r>
          </a:p>
          <a:p>
            <a:pPr algn="ctr"/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жизнедеятельности</a:t>
            </a:r>
            <a:endParaRPr lang="ru-RU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Объект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79" y="1988841"/>
            <a:ext cx="3133573" cy="20882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891033"/>
            <a:ext cx="2769772" cy="36930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1761981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C:\Users\User\Desktop\работа\административная деятельность\e630e6d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644" y="958662"/>
            <a:ext cx="2737191" cy="36495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2" name="Прямоугольник 1"/>
          <p:cNvSpPr/>
          <p:nvPr/>
        </p:nvSpPr>
        <p:spPr>
          <a:xfrm>
            <a:off x="526894" y="404664"/>
            <a:ext cx="8273419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Военно-патриотическое воспитание</a:t>
            </a:r>
            <a:endParaRPr lang="ru-RU" sz="3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052736"/>
            <a:ext cx="3501925" cy="26264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20482" name="Picture 2" descr="C:\Users\User\Desktop\работа\административная деятельность\20181106_1741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679180"/>
            <a:ext cx="3456384" cy="25922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20483" name="Picture 3" descr="C:\Users\User\Desktop\работа\административная деятельность\20181024_1549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667" y="3909875"/>
            <a:ext cx="3233936" cy="24254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4360259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Desktop\работа\административная деятельность\59d01803f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81" y="1067445"/>
            <a:ext cx="3780879" cy="283350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21508" name="Picture 4" descr="C:\Users\User\Desktop\работа\административная деятельность\b59307c7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67235"/>
            <a:ext cx="3936331" cy="29522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21507" name="Picture 3" descr="C:\Users\User\Desktop\работа\административная деятельность\15224690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077072"/>
            <a:ext cx="3883916" cy="218096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8927119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User\Desktop\работа\административная деятельность\20181024_1546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71" y="764704"/>
            <a:ext cx="3709299" cy="49457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23555" name="Picture 3" descr="C:\Users\User\Desktop\работа\административная деятельность\3ogXpdAC_R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348880"/>
            <a:ext cx="4227769" cy="31683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2" name="TextBox 1"/>
          <p:cNvSpPr txBox="1"/>
          <p:nvPr/>
        </p:nvSpPr>
        <p:spPr>
          <a:xfrm>
            <a:off x="4427984" y="980728"/>
            <a:ext cx="4715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ШКОЛА ВЕРХВОЙ ЕЗДЫ</a:t>
            </a:r>
          </a:p>
          <a:p>
            <a:r>
              <a:rPr lang="ru-RU" sz="2400" dirty="0" smtClean="0"/>
              <a:t>         «ЛОШАДКА»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395907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4912" y="764704"/>
            <a:ext cx="677461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Проектная деятельность</a:t>
            </a:r>
          </a:p>
          <a:p>
            <a:pPr algn="ctr"/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484784"/>
            <a:ext cx="79893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Пишем, защищаем и реализуем </a:t>
            </a:r>
            <a:r>
              <a:rPr lang="ru-RU" dirty="0" smtClean="0"/>
              <a:t>проекты:</a:t>
            </a:r>
            <a:endParaRPr lang="ru-RU" dirty="0" smtClean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3470277"/>
              </p:ext>
            </p:extLst>
          </p:nvPr>
        </p:nvGraphicFramePr>
        <p:xfrm>
          <a:off x="899592" y="2181984"/>
          <a:ext cx="7344816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2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72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9776">
                <a:tc>
                  <a:txBody>
                    <a:bodyPr/>
                    <a:lstStyle/>
                    <a:p>
                      <a:r>
                        <a:rPr lang="ru-RU" dirty="0" smtClean="0"/>
                        <a:t>Социальные проекты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Проекты по благоустройству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977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2016г.</a:t>
                      </a:r>
                    </a:p>
                    <a:p>
                      <a:pPr algn="ctr"/>
                      <a:r>
                        <a:rPr lang="ru-RU" dirty="0" smtClean="0"/>
                        <a:t>«Дети-детям»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2016 г.</a:t>
                      </a:r>
                    </a:p>
                    <a:p>
                      <a:r>
                        <a:rPr lang="ru-RU" dirty="0" smtClean="0"/>
                        <a:t>«Спасем Берёзовую Рощу»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977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2017г.</a:t>
                      </a:r>
                    </a:p>
                    <a:p>
                      <a:pPr algn="ctr"/>
                      <a:r>
                        <a:rPr lang="ru-RU" dirty="0" smtClean="0"/>
                        <a:t>«Путешествие в </a:t>
                      </a:r>
                      <a:r>
                        <a:rPr lang="ru-RU" dirty="0" err="1" smtClean="0"/>
                        <a:t>Нетландию</a:t>
                      </a:r>
                      <a:r>
                        <a:rPr lang="ru-RU" dirty="0" smtClean="0"/>
                        <a:t>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aseline="0" dirty="0" smtClean="0"/>
                        <a:t>2017 г.</a:t>
                      </a:r>
                      <a:endParaRPr lang="ru-RU" dirty="0" smtClean="0"/>
                    </a:p>
                    <a:p>
                      <a:r>
                        <a:rPr lang="ru-RU" dirty="0" smtClean="0"/>
                        <a:t>«Я за чистый город, за чистый микрорайон!»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977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2018г.</a:t>
                      </a:r>
                    </a:p>
                    <a:p>
                      <a:pPr algn="ctr"/>
                      <a:r>
                        <a:rPr lang="ru-RU" dirty="0" smtClean="0"/>
                        <a:t>«Дружелюбная школа»</a:t>
                      </a:r>
                    </a:p>
                    <a:p>
                      <a:pPr algn="ctr"/>
                      <a:r>
                        <a:rPr lang="ru-RU" dirty="0" smtClean="0"/>
                        <a:t>«Городские </a:t>
                      </a:r>
                      <a:r>
                        <a:rPr lang="ru-RU" dirty="0" err="1" smtClean="0"/>
                        <a:t>спартианские</a:t>
                      </a:r>
                      <a:r>
                        <a:rPr lang="ru-RU" dirty="0" smtClean="0"/>
                        <a:t> игры»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2018г.</a:t>
                      </a:r>
                    </a:p>
                    <a:p>
                      <a:r>
                        <a:rPr lang="ru-RU" dirty="0" smtClean="0"/>
                        <a:t>«Спортивный островок</a:t>
                      </a:r>
                      <a:r>
                        <a:rPr lang="ru-RU" baseline="0" dirty="0" smtClean="0"/>
                        <a:t>»</a:t>
                      </a:r>
                    </a:p>
                    <a:p>
                      <a:r>
                        <a:rPr lang="ru-RU" baseline="0" dirty="0" smtClean="0"/>
                        <a:t>«Мой любимый дворик»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64443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4499" y="476672"/>
            <a:ext cx="7173759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Учебная деятельность</a:t>
            </a:r>
            <a:endParaRPr lang="ru-RU" sz="4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882" y="1215336"/>
            <a:ext cx="3384376" cy="25382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88" y="1700808"/>
            <a:ext cx="3662482" cy="41044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5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328" y="4005064"/>
            <a:ext cx="3174504" cy="238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6884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476672"/>
            <a:ext cx="60580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Совет лидеров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3648" y="1400002"/>
            <a:ext cx="65112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u="sng" dirty="0" smtClean="0"/>
              <a:t>Направления: </a:t>
            </a:r>
          </a:p>
          <a:p>
            <a:pPr marL="285750" indent="-285750" algn="just">
              <a:buFont typeface="Wingdings" pitchFamily="2" charset="2"/>
              <a:buChar char="q"/>
            </a:pPr>
            <a:r>
              <a:rPr lang="ru-RU" dirty="0" smtClean="0"/>
              <a:t>Учебная деятельность</a:t>
            </a:r>
          </a:p>
          <a:p>
            <a:pPr marL="285750" indent="-285750" algn="just">
              <a:buFont typeface="Wingdings" pitchFamily="2" charset="2"/>
              <a:buChar char="q"/>
            </a:pPr>
            <a:r>
              <a:rPr lang="ru-RU" dirty="0" smtClean="0"/>
              <a:t>Трудовая деятельность</a:t>
            </a:r>
          </a:p>
          <a:p>
            <a:pPr marL="285750" indent="-285750" algn="just">
              <a:buFont typeface="Wingdings" pitchFamily="2" charset="2"/>
              <a:buChar char="q"/>
            </a:pPr>
            <a:r>
              <a:rPr lang="ru-RU" dirty="0" smtClean="0"/>
              <a:t>Спортивная деятельность</a:t>
            </a:r>
            <a:endParaRPr lang="ru-RU" dirty="0"/>
          </a:p>
          <a:p>
            <a:pPr marL="285750" indent="-285750" algn="just">
              <a:buFont typeface="Wingdings" pitchFamily="2" charset="2"/>
              <a:buChar char="q"/>
            </a:pPr>
            <a:r>
              <a:rPr lang="ru-RU" dirty="0" smtClean="0"/>
              <a:t>Профилактическая деятельность</a:t>
            </a:r>
          </a:p>
          <a:p>
            <a:pPr marL="285750" indent="-285750" algn="just">
              <a:buFont typeface="Wingdings" pitchFamily="2" charset="2"/>
              <a:buChar char="q"/>
            </a:pPr>
            <a:r>
              <a:rPr lang="ru-RU" dirty="0"/>
              <a:t>К</a:t>
            </a:r>
            <a:r>
              <a:rPr lang="ru-RU" dirty="0" smtClean="0"/>
              <a:t>ультурная деятельность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90651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User\Desktop\работа\административная деятельность\ДЕНЬ РОЖДЕН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501008"/>
            <a:ext cx="3547248" cy="26604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2" name="Прямоугольник 1"/>
          <p:cNvSpPr/>
          <p:nvPr/>
        </p:nvSpPr>
        <p:spPr>
          <a:xfrm>
            <a:off x="1403648" y="620688"/>
            <a:ext cx="668324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Домашние праздники</a:t>
            </a:r>
            <a:endParaRPr lang="ru-RU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170" name="Picture 2" descr="C:\Users\User\Desktop\работа\административная деятельность\ДЕНЬ РОЖ ВОСПИТАТЕЛ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328574"/>
            <a:ext cx="3623048" cy="27172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5358675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106" y="404664"/>
            <a:ext cx="7160935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5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Праздники в Домике</a:t>
            </a:r>
            <a:endParaRPr lang="ru-RU" sz="45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Picture 4" descr="C:\Users\User\Desktop\живём по настоящему\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53006"/>
            <a:ext cx="3264362" cy="24482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4" name="Picture 3" descr="C:\Users\User\Desktop\живём по настоящему\ялялялял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51" y="1484784"/>
            <a:ext cx="3326041" cy="221649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5" name="Picture 2" descr="C:\Users\User\Desktop\живём по настоящему\14893740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451" y="3933056"/>
            <a:ext cx="3399120" cy="22646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14338" name="Picture 2" descr="C:\Users\User\Desktop\работа\административная деятельность\RLTILS2wHd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524" y="3933056"/>
            <a:ext cx="3275856" cy="24568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8167319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692696"/>
            <a:ext cx="7451078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5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Городские праздники</a:t>
            </a:r>
            <a:endParaRPr lang="ru-RU" sz="45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83" y="1488787"/>
            <a:ext cx="2963466" cy="39512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77526"/>
            <a:ext cx="3394472" cy="45259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3744340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90564" y="548680"/>
            <a:ext cx="568937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Семейные формы </a:t>
            </a:r>
          </a:p>
          <a:p>
            <a:pPr algn="ctr"/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жизнеустройства</a:t>
            </a:r>
            <a:endParaRPr lang="ru-RU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7410" name="Picture 2" descr="C:\Users\User\Desktop\работа\административная деятельность\jn6Cw5sc4s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09" y="2060848"/>
            <a:ext cx="3747343" cy="28083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7411" name="Picture 3" descr="C:\Users\User\Desktop\работа\административная деятельность\l4Hm2creAk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92737"/>
            <a:ext cx="3923159" cy="29400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1830952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esktop\работа\административная деятельность\20181106_1746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551" y="3068960"/>
            <a:ext cx="2364553" cy="315273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2" name="Прямоугольник 1"/>
          <p:cNvSpPr/>
          <p:nvPr/>
        </p:nvSpPr>
        <p:spPr>
          <a:xfrm>
            <a:off x="1760980" y="692696"/>
            <a:ext cx="56220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Интересный досуг</a:t>
            </a:r>
            <a:endParaRPr lang="ru-RU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9459" name="Picture 3" descr="C:\Users\User\Desktop\работа\административная деятельность\20181106_1757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75784"/>
            <a:ext cx="2796310" cy="20972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9460" name="Picture 4" descr="C:\Users\User\Desktop\работа\административная деятельность\d3669fb0c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56809"/>
            <a:ext cx="3168352" cy="42244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6534173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284984"/>
            <a:ext cx="3649822" cy="24322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2" name="Прямоугольник 1"/>
          <p:cNvSpPr/>
          <p:nvPr/>
        </p:nvSpPr>
        <p:spPr>
          <a:xfrm>
            <a:off x="1680000" y="467583"/>
            <a:ext cx="57711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Летний отдых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12776"/>
            <a:ext cx="2976331" cy="22322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5" name="Объект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360021"/>
            <a:ext cx="3765104" cy="21208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6" name="Объект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834257"/>
            <a:ext cx="3010678" cy="225800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4813493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6" y="980728"/>
            <a:ext cx="331236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Официальный сайт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16831"/>
            <a:ext cx="6840760" cy="427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79712" y="1484784"/>
            <a:ext cx="4878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ru-RU" dirty="0" err="1" smtClean="0">
                <a:hlinkClick r:id="rId3"/>
              </a:rPr>
              <a:t>железногорскийдетскийдом.рф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03568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1915091"/>
            <a:ext cx="6929955" cy="433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836712"/>
            <a:ext cx="655272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ГРУППА В ВКОНТАКТЕ</a:t>
            </a:r>
          </a:p>
          <a:p>
            <a:pPr algn="ctr"/>
            <a:r>
              <a:rPr lang="ru-RU" dirty="0" smtClean="0"/>
              <a:t> «</a:t>
            </a:r>
            <a:r>
              <a:rPr lang="ru-RU" dirty="0" err="1" smtClean="0"/>
              <a:t>Железногорский</a:t>
            </a:r>
            <a:r>
              <a:rPr lang="ru-RU" dirty="0" smtClean="0"/>
              <a:t> Детский Домик»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55776" y="1268760"/>
            <a:ext cx="4320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   </a:t>
            </a:r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vk.com/club82718657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2806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работа\административная деятельность\защита проект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204864"/>
            <a:ext cx="2843808" cy="21328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2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36712"/>
            <a:ext cx="2880320" cy="21602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" name="Picture 6" descr="C:\Users\User\Desktop\Спартианские игр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61048"/>
            <a:ext cx="2705209" cy="20289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3852257" y="1116413"/>
            <a:ext cx="21595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- ПИШЕМ</a:t>
            </a:r>
            <a:endParaRPr lang="ru-RU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5652120" y="2704564"/>
            <a:ext cx="31021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- ЗАЩИЩАЕМ</a:t>
            </a:r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619672" y="4817555"/>
            <a:ext cx="30235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РЕАЛИЗУЕМ -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9496012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1700" y="2967335"/>
            <a:ext cx="7840608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СПАСИБО ЗА ВНИМАНИЕ</a:t>
            </a:r>
            <a:endParaRPr lang="ru-RU" sz="4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2510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0374" y="548680"/>
            <a:ext cx="8502649" cy="79560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57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СОЦИАЛЬНЫЕ ПРОЕКТЫ</a:t>
            </a:r>
            <a:endParaRPr lang="ru-RU" sz="457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 descr="C:\Users\User\Desktop\живём по настоящему\w3nBpeHH5m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725" y="1434008"/>
            <a:ext cx="2875635" cy="21567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5" name="Picture 3" descr="C:\Users\User\Desktop\живём по настоящему\iKYrbdtET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17032"/>
            <a:ext cx="3035341" cy="22744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074" name="Picture 2" descr="C:\Users\User\Desktop\работа\административная деятельность\ДРУЖЕЛЮБНАЯ ШКОЛ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29" y="1344282"/>
            <a:ext cx="3125510" cy="20828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075" name="Picture 3" descr="C:\Users\User\Desktop\работа\административная деятельность\НЕТЛАНД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72" y="4005064"/>
            <a:ext cx="3461950" cy="23070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40583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620688"/>
            <a:ext cx="7907934" cy="6447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59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Проекты по благоустройству</a:t>
            </a:r>
            <a:endParaRPr lang="ru-RU" sz="359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Picture 2" descr="C:\Users\User\Desktop\живём по настоящему\D3uP84sgze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41543"/>
            <a:ext cx="2808312" cy="374441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4" name="Picture 3" descr="C:\Users\User\Desktop\живём по настоящему\eJCXsQixcM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65480"/>
            <a:ext cx="2980704" cy="22355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3314" name="Picture 2" descr="C:\Users\User\Desktop\работа\административная деятельность\D01AO3XgYf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13751"/>
            <a:ext cx="3024336" cy="22682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249581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7584" y="764704"/>
            <a:ext cx="7590539" cy="7478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26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Трудовая деятельность</a:t>
            </a:r>
            <a:endParaRPr lang="ru-RU" sz="426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2" descr="C:\Users\User\Desktop\живём по настоящему\живём по настоящему.jpg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379" y="2852936"/>
            <a:ext cx="4384652" cy="30520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5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37" y="1700808"/>
            <a:ext cx="4038600" cy="26913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802113" y="5053826"/>
            <a:ext cx="5152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Трудовой отряд </a:t>
            </a:r>
          </a:p>
          <a:p>
            <a:r>
              <a:rPr lang="ru-RU" dirty="0" smtClean="0"/>
              <a:t>Старшеклассников (ТОС)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148064" y="1988840"/>
            <a:ext cx="3446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Озеленение территории</a:t>
            </a:r>
          </a:p>
          <a:p>
            <a:r>
              <a:rPr lang="ru-RU" dirty="0" smtClean="0"/>
              <a:t> детского дома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2394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vrV7AOOdP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690" y="3068960"/>
            <a:ext cx="4032448" cy="30243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2" name="Picture 3" descr="C:\Users\User\Desktop\живём по настоящему\g0f4-Ybw4A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3312368" cy="24842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3" name="TextBox 2"/>
          <p:cNvSpPr txBox="1"/>
          <p:nvPr/>
        </p:nvSpPr>
        <p:spPr>
          <a:xfrm>
            <a:off x="1763688" y="620688"/>
            <a:ext cx="6236003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Акции по благоустройству города</a:t>
            </a:r>
            <a:endParaRPr lang="ru-RU" sz="2400" b="1" dirty="0"/>
          </a:p>
        </p:txBody>
      </p:sp>
      <p:pic>
        <p:nvPicPr>
          <p:cNvPr id="1027" name="Picture 3" descr="C:\Users\User\Downloads\ioAP3vWqFl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202" y="1484784"/>
            <a:ext cx="3419872" cy="25649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503847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работа\административная деятельность\QB5B4ojGw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3" y="1959064"/>
            <a:ext cx="5435327" cy="40733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2" name="Прямоугольник 1"/>
          <p:cNvSpPr/>
          <p:nvPr/>
        </p:nvSpPr>
        <p:spPr>
          <a:xfrm>
            <a:off x="1331640" y="692696"/>
            <a:ext cx="6877203" cy="12618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Активная гражданская </a:t>
            </a:r>
          </a:p>
          <a:p>
            <a:pPr algn="ctr"/>
            <a:r>
              <a:rPr lang="ru-RU" sz="3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позиция</a:t>
            </a:r>
            <a:endParaRPr lang="ru-RU" sz="3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95789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609</TotalTime>
  <Words>331</Words>
  <Application>Microsoft Office PowerPoint</Application>
  <PresentationFormat>Экран (4:3)</PresentationFormat>
  <Paragraphs>111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5" baseType="lpstr">
      <vt:lpstr>Calibri</vt:lpstr>
      <vt:lpstr>Verdana</vt:lpstr>
      <vt:lpstr>Wingdings</vt:lpstr>
      <vt:lpstr>Wingdings 2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RePack by Diakov</cp:lastModifiedBy>
  <cp:revision>36</cp:revision>
  <dcterms:created xsi:type="dcterms:W3CDTF">2018-12-09T04:22:56Z</dcterms:created>
  <dcterms:modified xsi:type="dcterms:W3CDTF">2018-12-11T10:01:15Z</dcterms:modified>
</cp:coreProperties>
</file>