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7" r:id="rId3"/>
    <p:sldId id="260" r:id="rId4"/>
    <p:sldId id="263" r:id="rId5"/>
    <p:sldId id="264" r:id="rId6"/>
    <p:sldId id="265" r:id="rId7"/>
    <p:sldId id="267" r:id="rId8"/>
    <p:sldId id="268" r:id="rId9"/>
    <p:sldId id="271" r:id="rId10"/>
    <p:sldId id="294" r:id="rId11"/>
    <p:sldId id="273" r:id="rId12"/>
    <p:sldId id="274" r:id="rId13"/>
    <p:sldId id="275" r:id="rId14"/>
    <p:sldId id="276" r:id="rId15"/>
    <p:sldId id="282" r:id="rId16"/>
    <p:sldId id="277" r:id="rId17"/>
    <p:sldId id="278" r:id="rId18"/>
    <p:sldId id="283" r:id="rId19"/>
    <p:sldId id="284" r:id="rId20"/>
    <p:sldId id="285" r:id="rId21"/>
    <p:sldId id="286" r:id="rId22"/>
    <p:sldId id="280" r:id="rId23"/>
    <p:sldId id="287" r:id="rId24"/>
    <p:sldId id="291" r:id="rId25"/>
    <p:sldId id="292" r:id="rId26"/>
    <p:sldId id="293" r:id="rId27"/>
    <p:sldId id="295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6215A-44A8-4B8C-8589-DEF6262D59F3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BBCE0-BB77-47AA-8D06-D9E0F1FAC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4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BBCE0-BB77-47AA-8D06-D9E0F1FAC01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9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BBCE0-BB77-47AA-8D06-D9E0F1FAC01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7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/>
          <a:lstStyle/>
          <a:p>
            <a:r>
              <a:rPr lang="ru-RU" dirty="0"/>
              <a:t>Проект «Мир Добра»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720080"/>
          </a:xfrm>
        </p:spPr>
        <p:txBody>
          <a:bodyPr/>
          <a:lstStyle/>
          <a:p>
            <a:r>
              <a:rPr lang="ru-RU" dirty="0"/>
              <a:t>Поселок Большой Балчуг</a:t>
            </a:r>
          </a:p>
        </p:txBody>
      </p:sp>
      <p:pic>
        <p:nvPicPr>
          <p:cNvPr id="1026" name="Picture 2" descr="C:\Users\Sveta\Desktop\фото для презентации\IMG_20180103_154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2420888"/>
            <a:ext cx="345638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veta\Desktop\Новая папка\IMG-886e173e254b2d7a854dbf152ee5f7b4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536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0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Изготовление новогодних игрушек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Sveta\Desktop\Новая папка\IMG-61a8de234a54f31daef787e2e8061d5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437">
            <a:off x="461350" y="1560944"/>
            <a:ext cx="36004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veta\Desktop\Новая папка\IMG-50f0a564270f45b7b215820591bdf4b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89" y="2001993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veta\Desktop\Новая папка\IMG_20180107_134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Sveta\Desktop\Новая папка\IMG_20180107_134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63" y="2996952"/>
            <a:ext cx="4512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6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21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Праздник Рождество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Sveta\Desktop\Новая папка\IMG-9dca10d002c0fd17ddcdb4ec03c2c09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952328" cy="4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Sveta\Desktop\Новая папка\IMG-80638bbe1147cb781c9c7989c5fc69b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44">
            <a:off x="4392133" y="1636867"/>
            <a:ext cx="3400846" cy="45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1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veta\Desktop\Новая папка\IMG-1a24f137427e1a15061e59eeaf0371d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40815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5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veta\Desktop\Новая папка\IMG-a54c9e0f1652a51984267bdede8241c1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518457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6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veta\Desktop\Новая папка\IMG-2d9a2f67fb6f2e931f84418fa58f4f3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11" y="476672"/>
            <a:ext cx="50405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5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veta\Desktop\Новая папка\IMG-8bcf252950c77daacbcc7b74425ed98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4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Посещение аллеи памяти ВОВ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Sveta\Desktop\Новая папка\IMG-a84e565adacf18621c6f46361a1f9d4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407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9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15168C-316B-438B-A712-3B515597215D}"/>
              </a:ext>
            </a:extLst>
          </p:cNvPr>
          <p:cNvSpPr txBox="1"/>
          <p:nvPr/>
        </p:nvSpPr>
        <p:spPr>
          <a:xfrm>
            <a:off x="1007604" y="1052736"/>
            <a:ext cx="7128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/>
              <a:t>Патриотическое и духовно-нравственное воспитание являются частью процесса социальной адаптации, жизненного определения и становления личности воспитанника детского дома.</a:t>
            </a:r>
            <a:endParaRPr lang="ru-RU" dirty="0"/>
          </a:p>
        </p:txBody>
      </p:sp>
      <p:pic>
        <p:nvPicPr>
          <p:cNvPr id="4" name="Picture 2" descr="C:\Users\Sveta\Desktop\Новая папка\IMG_20180107_135900.jpg">
            <a:extLst>
              <a:ext uri="{FF2B5EF4-FFF2-40B4-BE49-F238E27FC236}">
                <a16:creationId xmlns:a16="http://schemas.microsoft.com/office/drawing/2014/main" id="{BE579B2B-7E38-4E9C-A716-75847F44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904656" cy="44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37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Встреча с детьми поселка.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Sveta\Desktop\Новая папка\IMG-904510bec2083d42586bd061f233de5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2" y="1237042"/>
            <a:ext cx="4117854" cy="30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Sveta\Desktop\Новая папка\IMG-6e2007adf316a6474b5d4d641bde4e5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37043"/>
            <a:ext cx="2952328" cy="24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Sveta\Desktop\фото для презентации\IMG-42807fc23607f777ea3ab9b2cdd978e9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19" y="3868127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11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Катание на горке.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Sveta\Desktop\Новая папка\IMG_20180105_161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4563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Sveta\Desktop\Новая папка\IMG-b72e71605eb9c1f0d5ddb427da1f0ff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87346"/>
            <a:ext cx="3380327" cy="52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9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veta\Desktop\Новая папка\IMG-a748175e11160340839932ba72401bf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00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Sveta\Desktop\Новая папка\IMG-afa76e99a590e184253a93f84b4d748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veta\Desktop\Новая папка\IMG-37f296c8bcb172ebaa261f31ee74081f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4999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Sveta\Desktop\Новая папка\IMG-66ea6abdf2eaf2ee58e8a63c0830824c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66" y="1196752"/>
            <a:ext cx="42771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59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veta\Desktop\Новая папка\IMG-81fa2bc395e2740106066e1a5d5cc561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2375"/>
            <a:ext cx="426647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Sveta\Desktop\Новая папка\IMG-7553a92ff3e720c46a7803c07ab774ac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24" y="632375"/>
            <a:ext cx="4095690" cy="546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9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veta\Desktop\Новая папка\IMG-3e8ababeb0ceb159497e4aafe90b97a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Sveta\Desktop\Новая папка\IMG-3de5465eb9f3945cc047a50b7892fab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870">
            <a:off x="539552" y="2420888"/>
            <a:ext cx="2799310" cy="37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Sveta\Desktop\Новая папка\IMG-6d67d8867481075a0db5be7d8a37696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48">
            <a:off x="5436096" y="2769550"/>
            <a:ext cx="2603558" cy="347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0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veta\Desktop\Новая папка\IMG-c9b7b099999745bb2528065c46f0037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904656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67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veta\Desktop\Новая папка\IMG_20180103_222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131840" cy="41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Sveta\Desktop\Новая папка\IMG_20180108_161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42849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9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veta\Desktop\Новая папка\IMG-a565d68c22d5037bb2d6204a9b5c260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1256"/>
            <a:ext cx="5022557" cy="65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0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отъезжающих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035994"/>
              </p:ext>
            </p:extLst>
          </p:nvPr>
        </p:nvGraphicFramePr>
        <p:xfrm>
          <a:off x="1115616" y="1412778"/>
          <a:ext cx="7272807" cy="4824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п\п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Ф.И.О.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Коловская Анжела Викторовна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Балахнина Светлана Григорьевна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Балахнин Дмитрий Александрович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Куваршин</a:t>
                      </a:r>
                      <a:r>
                        <a:rPr lang="ru-RU" sz="1100" dirty="0">
                          <a:effectLst/>
                        </a:rPr>
                        <a:t> Сергей Вячеславович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Крылов Юрий Александрович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Никитин Дмитрий Петрович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Земляков Дмитрий Андреевич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Папушин</a:t>
                      </a:r>
                      <a:r>
                        <a:rPr lang="ru-RU" sz="1100" dirty="0">
                          <a:effectLst/>
                        </a:rPr>
                        <a:t> Егор Андреевич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33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cs typeface="Microsoft New Tai Lue" pitchFamily="34" charset="0"/>
              </a:rPr>
              <a:t>План мероприятий </a:t>
            </a:r>
            <a:br>
              <a:rPr lang="ru-RU" sz="3200" dirty="0">
                <a:cs typeface="Microsoft New Tai Lue" pitchFamily="34" charset="0"/>
              </a:rPr>
            </a:br>
            <a:r>
              <a:rPr lang="ru-RU" sz="3200" dirty="0">
                <a:cs typeface="Microsoft New Tai Lue" pitchFamily="34" charset="0"/>
              </a:rPr>
              <a:t>с 02 по 09 января 2018 года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563945"/>
              </p:ext>
            </p:extLst>
          </p:nvPr>
        </p:nvGraphicFramePr>
        <p:xfrm>
          <a:off x="1259632" y="1600200"/>
          <a:ext cx="7488832" cy="4556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02.01.2018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Приезд в п. Б.Балчуг.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Расселение.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Повторение Правила поведения и проживания в деревянным домах.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Повторение инструктажей  по колке двор, топки бани и другое.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Вечерние посещение церкви.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Воспитатель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младший воспитатель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03.01.2018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Утреннее посещение церкви.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Уборка территории от снега.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Изготовление новогодних игрушек не елку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Изготовление лабиринта.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Вечерние посещение церкви.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Воспитатель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младший воспитатель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04.01.2018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Утреннее посещение церкви.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Уборка памятника участникам ВОВ.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Посещение музея. Познавательная экскурсия «История о жителях Балчуга»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Катание с горок.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Вечерние посещение церкви.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Воспитатель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младший воспитатель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05.01.2018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Утреннее посещение церкви.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Колка дров.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Рисунки на тему зима в деревне.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Вечерние посещение церкви.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Новогодняя дискотека.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Воспитатель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младший воспитатель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06.01.2018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Утреннее посещение церкви.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Уборка снега.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Колядки.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Вечерние посещение церкви.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Воспитатель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младший воспитатель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07.01.2018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Христианский праздник «Рождество Христово»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 посещение церкви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Воспитатель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младший воспитатель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08.01.2018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Утреннее посещение церкви.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Катание на горках.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Уборка снега.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Вечерние посещение церкви.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Новогодняя дискотека.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Воспитатель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младший воспитатель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09.01.2018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Сбор и отъезд в детский дом.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Воспитатель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младший воспитатель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44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6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Посещение церкви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Sveta\Desktop\фото для презентации\IMG-e8a68763a83dead178734a7275a762b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604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veta\Desktop\фото для презентации\IMG-b2e3f3187435eb0fc7fbdf7c3de016c0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6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veta\Desktop\Новая папка\IMG-4d9f1379022eed80bb69f064869eed3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8356"/>
            <a:ext cx="3960440" cy="55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veta\Desktop\Новая папка\IMG-b2a0c8f892b862f3b331cec31444822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48681"/>
            <a:ext cx="384710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0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Помощь на территории церкви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Sveta\Desktop\Новая папка\IMG-491e58451a08ab904986006b2fcb829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2754"/>
            <a:ext cx="7128793" cy="516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Досуг</a:t>
            </a:r>
            <a:br>
              <a:rPr lang="ru-RU" dirty="0"/>
            </a:br>
            <a:r>
              <a:rPr lang="ru-RU" dirty="0"/>
              <a:t>постройка снежного лабиринта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Sveta\Desktop\Новая папка\IMG-6afb46a1c1b5681a12ad8b19eff471a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81059"/>
            <a:ext cx="3635423" cy="46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veta\Desktop\Новая папка\IMG-d662fdb45c804ff6a223383eca90653e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66" y="1581059"/>
            <a:ext cx="4680522" cy="46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6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veta\Desktop\Новая папка\IMG-95a434e7a650610cdacacea733adbec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7" y="404664"/>
            <a:ext cx="778793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77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305</Words>
  <Application>Microsoft Office PowerPoint</Application>
  <PresentationFormat>Экран (4:3)</PresentationFormat>
  <Paragraphs>90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Проект «Мир Добра»</vt:lpstr>
      <vt:lpstr>Презентация PowerPoint</vt:lpstr>
      <vt:lpstr>Список отъезжающих </vt:lpstr>
      <vt:lpstr>План мероприятий  с 02 по 09 января 2018 года </vt:lpstr>
      <vt:lpstr>Посещение церкви </vt:lpstr>
      <vt:lpstr>Презентация PowerPoint</vt:lpstr>
      <vt:lpstr>Помощь на территории церкви </vt:lpstr>
      <vt:lpstr>Досуг постройка снежного лабиринта </vt:lpstr>
      <vt:lpstr>Презентация PowerPoint</vt:lpstr>
      <vt:lpstr>Презентация PowerPoint</vt:lpstr>
      <vt:lpstr>Изготовление новогодних игрушек</vt:lpstr>
      <vt:lpstr>Презентация PowerPoint</vt:lpstr>
      <vt:lpstr>Презентация PowerPoint</vt:lpstr>
      <vt:lpstr>Праздник Рождество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Посещение аллеи памяти ВОВ</vt:lpstr>
      <vt:lpstr>Встреча с детьми поселка. </vt:lpstr>
      <vt:lpstr>Катание на горке.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«Мир Добра»</dc:title>
  <dc:creator>Sveta</dc:creator>
  <cp:lastModifiedBy>User</cp:lastModifiedBy>
  <cp:revision>10</cp:revision>
  <dcterms:created xsi:type="dcterms:W3CDTF">2018-02-01T13:37:28Z</dcterms:created>
  <dcterms:modified xsi:type="dcterms:W3CDTF">2022-10-05T10:17:33Z</dcterms:modified>
</cp:coreProperties>
</file>