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8088-76AE-4D2D-920E-EDF5FF7447B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FB0E-1AA7-4B6C-8FCF-8802EBC4A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8088-76AE-4D2D-920E-EDF5FF7447B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FB0E-1AA7-4B6C-8FCF-8802EBC4A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59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8088-76AE-4D2D-920E-EDF5FF7447B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FB0E-1AA7-4B6C-8FCF-8802EBC4A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3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8088-76AE-4D2D-920E-EDF5FF7447B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FB0E-1AA7-4B6C-8FCF-8802EBC4A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1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8088-76AE-4D2D-920E-EDF5FF7447B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FB0E-1AA7-4B6C-8FCF-8802EBC4A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24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8088-76AE-4D2D-920E-EDF5FF7447B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FB0E-1AA7-4B6C-8FCF-8802EBC4A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69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8088-76AE-4D2D-920E-EDF5FF7447B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FB0E-1AA7-4B6C-8FCF-8802EBC4A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47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8088-76AE-4D2D-920E-EDF5FF7447B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FB0E-1AA7-4B6C-8FCF-8802EBC4A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4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8088-76AE-4D2D-920E-EDF5FF7447B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FB0E-1AA7-4B6C-8FCF-8802EBC4A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6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8088-76AE-4D2D-920E-EDF5FF7447B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FB0E-1AA7-4B6C-8FCF-8802EBC4A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6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8088-76AE-4D2D-920E-EDF5FF7447B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FB0E-1AA7-4B6C-8FCF-8802EBC4A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8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E8088-76AE-4D2D-920E-EDF5FF7447B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5FB0E-1AA7-4B6C-8FCF-8802EBC4A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74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46" y="303630"/>
            <a:ext cx="9831554" cy="6554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454189" cy="2387600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Осенние каникулы в селе Большой Балчуг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29.10.2019 – 04.11.2019г.г.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122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i="1" dirty="0"/>
              <a:t>Традиционные дела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«Деревенские посиделки» - дружеское чаепитие, настольные игры с детьми села.</a:t>
            </a:r>
          </a:p>
          <a:p>
            <a:r>
              <a:rPr lang="ru-RU" dirty="0"/>
              <a:t>Рефлексивный рисунок «Самое яркое событие каникул в Балчуге» - выбор детей – рисунки на военную тему, которые переданы </a:t>
            </a:r>
            <a:r>
              <a:rPr lang="ru-RU"/>
              <a:t>в школьный музей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66" y="4001294"/>
            <a:ext cx="3513220" cy="2634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69" y="3676440"/>
            <a:ext cx="4242079" cy="3181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331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10" y="2002087"/>
            <a:ext cx="3946358" cy="2959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/>
              <a:t>Патриотическое и духовно-нравственное воспитание являются частью процесса социальной адаптации, жизненного определения и становления личности воспитанника детского дома.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1" y="3885111"/>
            <a:ext cx="3701716" cy="2776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58" y="3291889"/>
            <a:ext cx="4453244" cy="3339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159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Социально-бытовое ориентирование в реальных условиях.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258239"/>
            <a:ext cx="4339974" cy="3254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ru-RU" sz="2800" b="1" dirty="0"/>
          </a:p>
          <a:p>
            <a:r>
              <a:rPr lang="ru-RU" sz="2800" b="1" dirty="0"/>
              <a:t>Уборка помещения</a:t>
            </a:r>
          </a:p>
          <a:p>
            <a:endParaRPr lang="ru-RU" sz="2800" b="1" dirty="0"/>
          </a:p>
          <a:p>
            <a:r>
              <a:rPr lang="ru-RU" sz="2800" b="1" dirty="0"/>
              <a:t>Приготовление пищи</a:t>
            </a:r>
          </a:p>
          <a:p>
            <a:endParaRPr lang="ru-RU" sz="2800" b="1" dirty="0"/>
          </a:p>
          <a:p>
            <a:r>
              <a:rPr lang="ru-RU" sz="2800" b="1" dirty="0"/>
              <a:t>Стирка</a:t>
            </a:r>
          </a:p>
          <a:p>
            <a:endParaRPr lang="ru-RU" sz="2800" b="1" dirty="0"/>
          </a:p>
          <a:p>
            <a:r>
              <a:rPr lang="ru-RU" sz="2800" b="1" dirty="0"/>
              <a:t>Подготовка бани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4" y="3176336"/>
            <a:ext cx="4203032" cy="3152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7592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74" y="2562978"/>
            <a:ext cx="4818646" cy="3613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/>
              <a:t>Трудовые навыки в условиях самостоятельного проживания.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Приготовление пищи: салаты, супы, блины, бисквит, фрикадельки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3" y="2562978"/>
            <a:ext cx="4716378" cy="3537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398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i="1" dirty="0"/>
              <a:t>Уметь готовить – полезный навык не только для девчонок.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101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/>
              <a:t>Умение топить баню пригодится в самостоятельной жизни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Принести воды из колодца, наколоть дрова, растопить печь – мужская работа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1" y="2646947"/>
            <a:ext cx="4042609" cy="3031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94" y="3006726"/>
            <a:ext cx="4489576" cy="336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63" y="2505075"/>
            <a:ext cx="4480625" cy="3360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546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i="1" dirty="0"/>
              <a:t>Духовно-нравственное воспитание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Посещение храма, чтение молитв, в </a:t>
            </a:r>
            <a:r>
              <a:rPr lang="ru-RU" b="1" dirty="0" err="1"/>
              <a:t>т.ч</a:t>
            </a:r>
            <a:r>
              <a:rPr lang="ru-RU" b="1" dirty="0"/>
              <a:t>. перед приемом пищи</a:t>
            </a:r>
          </a:p>
          <a:p>
            <a:r>
              <a:rPr lang="ru-RU" b="1" dirty="0"/>
              <a:t>Помощь служителям церкви в улучшении территории: подготовка места для навеса:</a:t>
            </a:r>
          </a:p>
          <a:p>
            <a:r>
              <a:rPr lang="ru-RU" b="1" dirty="0"/>
              <a:t> шкурили бревна, копали ямы под бревна</a:t>
            </a:r>
          </a:p>
          <a:p>
            <a:r>
              <a:rPr lang="ru-RU" b="1" dirty="0"/>
              <a:t>уборка дворовой территории, </a:t>
            </a:r>
          </a:p>
          <a:p>
            <a:pPr marL="0" indent="0">
              <a:buNone/>
            </a:pPr>
            <a:r>
              <a:rPr lang="ru-RU" b="1" dirty="0"/>
              <a:t>    чистка подсвечников, уборка места для чтения молитв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8" y="3545055"/>
            <a:ext cx="3509211" cy="2631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50" y="1825876"/>
            <a:ext cx="2725717" cy="3634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999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i="1" dirty="0"/>
              <a:t>Патриотическое воспитание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Музей ВОВ на территории школы. В планах помощь в благоустройстве «Аллеи Славы»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/>
              <a:t>Уборка территории памятника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75" y="2951747"/>
            <a:ext cx="4951663" cy="371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89" y="2695073"/>
            <a:ext cx="5037221" cy="377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3052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109662"/>
            <a:ext cx="7068970" cy="9477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b="1" i="1" dirty="0"/>
              <a:t>Полезный досуг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Прогулки на свежем воздухе</a:t>
            </a:r>
          </a:p>
          <a:p>
            <a:r>
              <a:rPr lang="ru-RU" sz="2800" b="1" i="1" dirty="0"/>
              <a:t>Настольные игры</a:t>
            </a:r>
          </a:p>
          <a:p>
            <a:r>
              <a:rPr lang="ru-RU" sz="2800" b="1" i="1" dirty="0"/>
              <a:t>Игры по интересам</a:t>
            </a:r>
          </a:p>
          <a:p>
            <a:r>
              <a:rPr lang="ru-RU" sz="2800" b="1" i="1" dirty="0"/>
              <a:t>Прогулки на </a:t>
            </a:r>
            <a:r>
              <a:rPr lang="ru-RU" sz="2800" b="1" i="1" dirty="0" err="1"/>
              <a:t>р.Енисей</a:t>
            </a:r>
            <a:endParaRPr lang="ru-RU" sz="2800" b="1" i="1" dirty="0"/>
          </a:p>
          <a:p>
            <a:r>
              <a:rPr lang="ru-RU" sz="2800" b="1" i="1" dirty="0"/>
              <a:t>Игра в футбол</a:t>
            </a:r>
          </a:p>
          <a:p>
            <a:r>
              <a:rPr lang="ru-RU" sz="2800" b="1" i="1" dirty="0"/>
              <a:t>Подвижные игры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46" y="2402148"/>
            <a:ext cx="5229727" cy="3922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58" y="1109662"/>
            <a:ext cx="3446630" cy="2584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1250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225</Words>
  <Application>Microsoft Office PowerPoint</Application>
  <PresentationFormat>Широкоэкранный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Осенние каникулы в селе Большой Балчуг  29.10.2019 – 04.11.2019г.г.</vt:lpstr>
      <vt:lpstr>Патриотическое и духовно-нравственное воспитание являются частью процесса социальной адаптации, жизненного определения и становления личности воспитанника детского дома.</vt:lpstr>
      <vt:lpstr>Социально-бытовое ориентирование в реальных условиях.</vt:lpstr>
      <vt:lpstr>Трудовые навыки в условиях самостоятельного проживания.</vt:lpstr>
      <vt:lpstr>Уметь готовить – полезный навык не только для девчонок.</vt:lpstr>
      <vt:lpstr>Умение топить баню пригодится в самостоятельной жизни</vt:lpstr>
      <vt:lpstr>Духовно-нравственное воспитание</vt:lpstr>
      <vt:lpstr>Патриотическое воспитание</vt:lpstr>
      <vt:lpstr>Полезный досуг</vt:lpstr>
      <vt:lpstr>Традиционные дела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11</cp:revision>
  <cp:lastPrinted>2017-11-12T10:45:28Z</cp:lastPrinted>
  <dcterms:created xsi:type="dcterms:W3CDTF">2017-11-12T09:26:11Z</dcterms:created>
  <dcterms:modified xsi:type="dcterms:W3CDTF">2022-10-06T05:50:17Z</dcterms:modified>
</cp:coreProperties>
</file>