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91E1-340B-4B04-8347-45FCF467B9E8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A878-FF20-4B3F-AA73-18EDE47607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91E1-340B-4B04-8347-45FCF467B9E8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A878-FF20-4B3F-AA73-18EDE47607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91E1-340B-4B04-8347-45FCF467B9E8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A878-FF20-4B3F-AA73-18EDE4760753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91E1-340B-4B04-8347-45FCF467B9E8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A878-FF20-4B3F-AA73-18EDE476075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91E1-340B-4B04-8347-45FCF467B9E8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A878-FF20-4B3F-AA73-18EDE47607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91E1-340B-4B04-8347-45FCF467B9E8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A878-FF20-4B3F-AA73-18EDE476075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91E1-340B-4B04-8347-45FCF467B9E8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A878-FF20-4B3F-AA73-18EDE47607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91E1-340B-4B04-8347-45FCF467B9E8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A878-FF20-4B3F-AA73-18EDE47607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91E1-340B-4B04-8347-45FCF467B9E8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A878-FF20-4B3F-AA73-18EDE47607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91E1-340B-4B04-8347-45FCF467B9E8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A878-FF20-4B3F-AA73-18EDE4760753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91E1-340B-4B04-8347-45FCF467B9E8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A878-FF20-4B3F-AA73-18EDE476075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E191E1-340B-4B04-8347-45FCF467B9E8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F06A878-FF20-4B3F-AA73-18EDE476075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8300" y="360363"/>
            <a:ext cx="9029700" cy="1316037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КРАЕВОЕ ГОСУДАРСТВЕННОЕ УЧРЕЖДЕНИЕ ДЛЯ ДЕТЕЙ-СИРОТ И ДЕТЕЙ, ОСТАВШИХСЯ БЕЗ ПОПЕЧЕНИЯ РОДИТЕЛЕЙ</a:t>
            </a:r>
            <a:b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«ЖЕЛЕЗНОГОРСКИЙ ДЕТСКИЙ ДОМ»</a:t>
            </a:r>
            <a:b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824038"/>
            <a:ext cx="9144000" cy="165576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Ресурсная карта дополнительного образования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ЗАТО г. Железногорск на 2022-2023 учебный год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08600" y="4876853"/>
            <a:ext cx="6096000" cy="1284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Составитель: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 группы №1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Коваленко Оксана Сергеевна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880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25" y="1369860"/>
            <a:ext cx="4572000" cy="3429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51465" y="1616811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u="sng" dirty="0"/>
              <a:t>ПРОГРАММЫ ДОПОЛНИТЕЛЬНОГО ОБРАЗОВАНИЯ ЖЕЛЕЗНОГОРСКАЯ ШКОЛА-ИНТЕРНАТ</a:t>
            </a:r>
          </a:p>
          <a:p>
            <a:pPr algn="ctr"/>
            <a:endParaRPr lang="ru-RU" b="1" u="sng" dirty="0"/>
          </a:p>
          <a:p>
            <a:r>
              <a:rPr lang="ru-RU" dirty="0"/>
              <a:t>9-12 лет 	</a:t>
            </a:r>
            <a:r>
              <a:rPr lang="ru-RU" dirty="0">
                <a:solidFill>
                  <a:prstClr val="black"/>
                </a:solidFill>
              </a:rPr>
              <a:t>Студия танца НЕПОСЕДЫ</a:t>
            </a:r>
            <a:endParaRPr lang="ru-RU" dirty="0"/>
          </a:p>
          <a:p>
            <a:r>
              <a:rPr lang="ru-RU" dirty="0"/>
              <a:t>12-16 лет </a:t>
            </a:r>
            <a:r>
              <a:rPr lang="ru-RU" dirty="0">
                <a:solidFill>
                  <a:prstClr val="black"/>
                </a:solidFill>
              </a:rPr>
              <a:t>ЖИВАЯ ГАЗЕТА </a:t>
            </a:r>
            <a:endParaRPr lang="ru-RU" dirty="0"/>
          </a:p>
          <a:p>
            <a:r>
              <a:rPr lang="ru-RU" dirty="0"/>
              <a:t>12-14 лет </a:t>
            </a:r>
            <a:r>
              <a:rPr lang="ru-RU" dirty="0">
                <a:solidFill>
                  <a:prstClr val="black"/>
                </a:solidFill>
              </a:rPr>
              <a:t>УЮТНЫЙ ДОМ</a:t>
            </a:r>
            <a:endParaRPr lang="ru-RU" dirty="0"/>
          </a:p>
          <a:p>
            <a:r>
              <a:rPr lang="ru-RU" dirty="0"/>
              <a:t>13-16 лет </a:t>
            </a:r>
            <a:r>
              <a:rPr lang="ru-RU" dirty="0">
                <a:solidFill>
                  <a:prstClr val="black"/>
                </a:solidFill>
              </a:rPr>
              <a:t>Я-ПОСРЕДНИК</a:t>
            </a:r>
            <a:endParaRPr lang="ru-RU" dirty="0"/>
          </a:p>
          <a:p>
            <a:r>
              <a:rPr lang="ru-RU" dirty="0"/>
              <a:t>9-13 лет </a:t>
            </a:r>
            <a:r>
              <a:rPr lang="ru-RU" dirty="0">
                <a:solidFill>
                  <a:prstClr val="black"/>
                </a:solidFill>
              </a:rPr>
              <a:t>СКАЗКОТЕРАПИЯ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400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Зимние вытынанки | Детская художественная школа, Красноярский край, г.  Железногор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73" y="1415106"/>
            <a:ext cx="3997217" cy="299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02893" y="157008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u="sng" dirty="0">
                <a:solidFill>
                  <a:prstClr val="black"/>
                </a:solidFill>
              </a:rPr>
              <a:t>ПРОГРАММЫ ДОПОЛНИТЕЛЬНОГО ОБРАЗОВАНИЯ МБУДО "Детская Художественная Школа" </a:t>
            </a:r>
            <a:r>
              <a:rPr lang="ru-RU" b="1" u="sng" dirty="0" err="1">
                <a:solidFill>
                  <a:prstClr val="black"/>
                </a:solidFill>
              </a:rPr>
              <a:t>г.Железногорск</a:t>
            </a:r>
            <a:endParaRPr lang="ru-RU" b="1" u="sng" dirty="0">
              <a:solidFill>
                <a:prstClr val="black"/>
              </a:solidFill>
            </a:endParaRPr>
          </a:p>
          <a:p>
            <a:pPr lvl="0" algn="ctr"/>
            <a:endParaRPr lang="ru-RU" b="1" u="sng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9-12 лет 	ЖИВОПИСЬ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12-16 лет ДИЗАЙН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9-16 лет ДЕКАРОТИВНО-ПРИКЛАДНОЕ ТВОРЧЕСТВО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10-16 лет АРХИТЕКТУРА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14-18 лет ИЗОБРАЗИТЕЛЬНОЕ ИСКУССТВО</a:t>
            </a:r>
          </a:p>
        </p:txBody>
      </p:sp>
    </p:spTree>
    <p:extLst>
      <p:ext uri="{BB962C8B-B14F-4D97-AF65-F5344CB8AC3E}">
        <p14:creationId xmlns:p14="http://schemas.microsoft.com/office/powerpoint/2010/main" val="1766486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13400" y="1673736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u="sng" dirty="0"/>
              <a:t>ПРОГРАММЫ ДОПОЛНИТЕЛЬНОГО ОБРАЗОВАНИЯ В ДЕТСКОМ ДОМА</a:t>
            </a:r>
          </a:p>
          <a:p>
            <a:pPr algn="ctr"/>
            <a:r>
              <a:rPr lang="ru-RU" dirty="0"/>
              <a:t>Художественной направленности	Спортивной направленности	Социально-гуманитарной направленности:</a:t>
            </a:r>
          </a:p>
          <a:p>
            <a:r>
              <a:rPr lang="ru-RU" dirty="0"/>
              <a:t>7-18 лет МОЗАИКА</a:t>
            </a:r>
          </a:p>
          <a:p>
            <a:r>
              <a:rPr lang="ru-RU" dirty="0"/>
              <a:t>10-15 лет ШАХМАТЫ </a:t>
            </a:r>
          </a:p>
          <a:p>
            <a:r>
              <a:rPr lang="ru-RU" dirty="0"/>
              <a:t>7-18 лет ПОВАРЕНОК</a:t>
            </a:r>
          </a:p>
          <a:p>
            <a:r>
              <a:rPr lang="ru-RU" dirty="0"/>
              <a:t>7-18 лет	МАСТЕРОК для мальчиков</a:t>
            </a:r>
          </a:p>
          <a:p>
            <a:r>
              <a:rPr lang="ru-RU" dirty="0"/>
              <a:t>7-18 лет	ОБЩАЯ ФИЗИЧЕСКАЯ ПОДГОТОВКА</a:t>
            </a:r>
          </a:p>
          <a:p>
            <a:r>
              <a:rPr lang="ru-RU" dirty="0"/>
              <a:t>7-18 лет  АКАДЕМИЯ ДОМОВОДСТВА</a:t>
            </a:r>
          </a:p>
          <a:p>
            <a:r>
              <a:rPr lang="ru-RU" dirty="0"/>
              <a:t>7-18 лет	НАСТОЛЬНЫЙ ТЕННИМ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1" y="2127000"/>
            <a:ext cx="4815405" cy="250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850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34" y="1707191"/>
            <a:ext cx="4673600" cy="31157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52997" y="2091026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u="sng" dirty="0"/>
              <a:t>ПРОГРАММЫ ДОПОЛНИТЕЛЬНОГО ОБРАЗОВАНИЯ ДОМ КУЛЬТУРЫ:</a:t>
            </a:r>
          </a:p>
          <a:p>
            <a:pPr algn="ctr"/>
            <a:endParaRPr lang="ru-RU" b="1" u="sng" dirty="0"/>
          </a:p>
          <a:p>
            <a:pPr lvl="0"/>
            <a:r>
              <a:rPr lang="ru-RU" dirty="0">
                <a:solidFill>
                  <a:prstClr val="black"/>
                </a:solidFill>
              </a:rPr>
              <a:t>7-18 лет ТЕАТРАЛЬНАЯ ГРУППА «ЧЕРДАК»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8-15 лет ВОКАЛЬНО-ЭСТРАДНАЯ СТУДИЯ «ФЕНИКС» 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7-18 лет ХОРЕОГРАФИЧЕСКИЙ АНСАБЛЬ «АРАБЕСКИ»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7-12 лет ШКОЛА-СТУДИЯ СОВРЕМЕННОГО ТАНЦА «КАРАМЕЛЬКИ»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673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1938924"/>
            <a:ext cx="4572000" cy="24702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58042" y="1242621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u="sng" dirty="0"/>
              <a:t>ПРОГРАММЫ ДОПОЛНИТЕЛЬНОГО ОБРАЗОВАНИЯ ДВОРЦА ТВОРЧЕСТВА</a:t>
            </a:r>
          </a:p>
          <a:p>
            <a:r>
              <a:rPr lang="ru-RU" dirty="0"/>
              <a:t>		</a:t>
            </a:r>
          </a:p>
          <a:p>
            <a:pPr lvl="0"/>
            <a:r>
              <a:rPr lang="ru-RU" dirty="0"/>
              <a:t>8-18 </a:t>
            </a:r>
            <a:r>
              <a:rPr lang="ru-RU" dirty="0">
                <a:solidFill>
                  <a:prstClr val="black"/>
                </a:solidFill>
              </a:rPr>
              <a:t>МИР ТАНЦА</a:t>
            </a:r>
            <a:endParaRPr lang="ru-RU" dirty="0"/>
          </a:p>
          <a:p>
            <a:r>
              <a:rPr lang="ru-RU" dirty="0"/>
              <a:t>7-14 лет	</a:t>
            </a:r>
            <a:r>
              <a:rPr lang="ru-RU" dirty="0">
                <a:solidFill>
                  <a:prstClr val="black"/>
                </a:solidFill>
              </a:rPr>
              <a:t>ИЗОБРАЗИТЕЛЬНОЕ ТВОРЧЕСТВО И ПАПЬЕ-МАШЕ</a:t>
            </a:r>
            <a:endParaRPr lang="ru-RU" dirty="0"/>
          </a:p>
          <a:p>
            <a:r>
              <a:rPr lang="ru-RU" dirty="0"/>
              <a:t>7-16лет </a:t>
            </a:r>
            <a:r>
              <a:rPr lang="ru-RU" dirty="0">
                <a:solidFill>
                  <a:prstClr val="black"/>
                </a:solidFill>
              </a:rPr>
              <a:t>ХОРОВАЯ СТУДИЯ</a:t>
            </a:r>
            <a:endParaRPr lang="ru-RU" dirty="0"/>
          </a:p>
          <a:p>
            <a:pPr lvl="0"/>
            <a:r>
              <a:rPr lang="ru-RU" dirty="0"/>
              <a:t>7-15 лет	</a:t>
            </a:r>
            <a:r>
              <a:rPr lang="ru-RU" dirty="0">
                <a:solidFill>
                  <a:prstClr val="black"/>
                </a:solidFill>
              </a:rPr>
              <a:t>СТУДИЯ КОНСТРУИРОВАНИЯ И МОДЕЛИРОВАНИЯ ОДЕЖДЫ ПОДИУМ</a:t>
            </a:r>
            <a:endParaRPr lang="ru-RU" dirty="0"/>
          </a:p>
          <a:p>
            <a:r>
              <a:rPr lang="ru-RU" dirty="0"/>
              <a:t>6-16 лет </a:t>
            </a:r>
            <a:r>
              <a:rPr lang="ru-RU" dirty="0">
                <a:solidFill>
                  <a:prstClr val="black"/>
                </a:solidFill>
              </a:rPr>
              <a:t>СТУДИЯ РУССКИХ НАРОДНЫХ ИНСТРУМЕНТОВ</a:t>
            </a:r>
            <a:endParaRPr lang="ru-RU" dirty="0"/>
          </a:p>
          <a:p>
            <a:pPr lvl="0"/>
            <a:r>
              <a:rPr lang="ru-RU" dirty="0"/>
              <a:t>12-16 лет </a:t>
            </a:r>
            <a:r>
              <a:rPr lang="ru-RU" dirty="0">
                <a:solidFill>
                  <a:prstClr val="black"/>
                </a:solidFill>
              </a:rPr>
              <a:t>СТУДИЯ КОНСТРУИРОВАНИЯ И МОДЕЛИРОВАНИЯ ОДЕЖДЫ ПОДИУМ</a:t>
            </a:r>
            <a:endParaRPr lang="ru-RU" dirty="0"/>
          </a:p>
          <a:p>
            <a:r>
              <a:rPr lang="ru-RU" dirty="0"/>
              <a:t>6-17лет </a:t>
            </a:r>
            <a:r>
              <a:rPr lang="ru-RU" dirty="0">
                <a:solidFill>
                  <a:prstClr val="black"/>
                </a:solidFill>
              </a:rPr>
              <a:t>ВОКАЛЬНАЯ СТУДИЯ БЕРЕРГ ДЕТСТВА</a:t>
            </a:r>
            <a:endParaRPr lang="ru-RU" dirty="0"/>
          </a:p>
          <a:p>
            <a:pPr lvl="0"/>
            <a:r>
              <a:rPr lang="ru-RU" dirty="0"/>
              <a:t>8-12лет </a:t>
            </a:r>
            <a:r>
              <a:rPr lang="ru-RU" dirty="0">
                <a:solidFill>
                  <a:prstClr val="black"/>
                </a:solidFill>
              </a:rPr>
              <a:t>ЧУДЕСА ИЗ БУМАГИ</a:t>
            </a:r>
            <a:endParaRPr lang="ru-RU" dirty="0"/>
          </a:p>
          <a:p>
            <a:r>
              <a:rPr lang="ru-RU" dirty="0"/>
              <a:t>12-17лет </a:t>
            </a:r>
            <a:r>
              <a:rPr lang="ru-RU" dirty="0">
                <a:solidFill>
                  <a:prstClr val="black"/>
                </a:solidFill>
              </a:rPr>
              <a:t>ГИТАРА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913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86" y="1571016"/>
            <a:ext cx="4137117" cy="31063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18240" y="1139041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u="sng" dirty="0"/>
              <a:t>ПРОГРАММЫ ДОПОЛНИТЕЛЬНОГО ОБРАЗОВАНИЯ СТАНЦИИ ЮНЫХ ТЕХНИКОВ</a:t>
            </a:r>
          </a:p>
          <a:p>
            <a:r>
              <a:rPr lang="ru-RU" dirty="0"/>
              <a:t> </a:t>
            </a:r>
          </a:p>
          <a:p>
            <a:pPr lvl="0"/>
            <a:r>
              <a:rPr lang="ru-RU" dirty="0"/>
              <a:t>7-11 лет </a:t>
            </a:r>
            <a:r>
              <a:rPr lang="ru-RU" dirty="0">
                <a:solidFill>
                  <a:prstClr val="black"/>
                </a:solidFill>
              </a:rPr>
              <a:t>ЕСТЕСТВЕННОНАУЧНОЕ НАПРАВЛЕНИЕ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ТЕХНОСТАР</a:t>
            </a:r>
            <a:endParaRPr lang="ru-RU" dirty="0"/>
          </a:p>
          <a:p>
            <a:pPr lvl="0"/>
            <a:r>
              <a:rPr lang="ru-RU" dirty="0"/>
              <a:t>8-14 лет </a:t>
            </a:r>
            <a:r>
              <a:rPr lang="ru-RU" dirty="0">
                <a:solidFill>
                  <a:prstClr val="black"/>
                </a:solidFill>
              </a:rPr>
              <a:t>ТЕХНИЧЕСКОЕ МОДЕЛИРОВАНИЕ</a:t>
            </a:r>
            <a:endParaRPr lang="ru-RU" dirty="0"/>
          </a:p>
          <a:p>
            <a:pPr lvl="0"/>
            <a:r>
              <a:rPr lang="ru-RU" dirty="0"/>
              <a:t>13-18 лет </a:t>
            </a:r>
            <a:r>
              <a:rPr lang="ru-RU" dirty="0">
                <a:solidFill>
                  <a:prstClr val="black"/>
                </a:solidFill>
              </a:rPr>
              <a:t>ПРОЕКТНАЯ ДЕЯТЕЛЬНОСТЬ В ТЕХНИЧЕСКОМ ТВОРЧЕСТВЕ</a:t>
            </a:r>
            <a:endParaRPr lang="ru-RU" dirty="0"/>
          </a:p>
          <a:p>
            <a:pPr lvl="0"/>
            <a:r>
              <a:rPr lang="ru-RU" dirty="0"/>
              <a:t>13-18 лет	 </a:t>
            </a:r>
            <a:r>
              <a:rPr lang="ru-RU" dirty="0">
                <a:solidFill>
                  <a:prstClr val="black"/>
                </a:solidFill>
              </a:rPr>
              <a:t>РАДИОУПРАВЛЯЕМЫЙ АВТОМОДЕЛИЗМ</a:t>
            </a:r>
            <a:endParaRPr lang="ru-RU" dirty="0"/>
          </a:p>
          <a:p>
            <a:pPr lvl="0"/>
            <a:r>
              <a:rPr lang="ru-RU" dirty="0"/>
              <a:t>8-17 лет </a:t>
            </a:r>
            <a:r>
              <a:rPr lang="ru-RU" dirty="0">
                <a:solidFill>
                  <a:prstClr val="black"/>
                </a:solidFill>
              </a:rPr>
              <a:t>СУДОМОДЕЛИЗМ</a:t>
            </a:r>
            <a:endParaRPr lang="ru-RU" dirty="0"/>
          </a:p>
          <a:p>
            <a:pPr lvl="0"/>
            <a:r>
              <a:rPr lang="ru-RU" dirty="0"/>
              <a:t>9-17лет </a:t>
            </a:r>
            <a:r>
              <a:rPr lang="ru-RU" dirty="0">
                <a:solidFill>
                  <a:prstClr val="black"/>
                </a:solidFill>
              </a:rPr>
              <a:t>РОБОТОТЕХНИКА</a:t>
            </a:r>
            <a:endParaRPr lang="ru-RU" dirty="0"/>
          </a:p>
          <a:p>
            <a:pPr lvl="0"/>
            <a:r>
              <a:rPr lang="ru-RU" dirty="0"/>
              <a:t>9-14 лет 	</a:t>
            </a:r>
            <a:r>
              <a:rPr lang="ru-RU" dirty="0">
                <a:solidFill>
                  <a:prstClr val="black"/>
                </a:solidFill>
              </a:rPr>
              <a:t>МУЛЬТСТУДИЯ</a:t>
            </a:r>
            <a:endParaRPr lang="ru-RU" dirty="0"/>
          </a:p>
          <a:p>
            <a:r>
              <a:rPr lang="ru-RU" dirty="0"/>
              <a:t>13-17 лет </a:t>
            </a:r>
            <a:r>
              <a:rPr lang="ru-RU" dirty="0">
                <a:solidFill>
                  <a:prstClr val="black"/>
                </a:solidFill>
              </a:rPr>
              <a:t>РАДИОЭЛЕКТРОННИКА</a:t>
            </a:r>
            <a:r>
              <a:rPr lang="ru-RU" dirty="0"/>
              <a:t>	</a:t>
            </a:r>
          </a:p>
          <a:p>
            <a:r>
              <a:rPr lang="ru-RU" dirty="0"/>
              <a:t>9-17лет </a:t>
            </a:r>
            <a:r>
              <a:rPr lang="ru-RU" dirty="0">
                <a:solidFill>
                  <a:prstClr val="black"/>
                </a:solidFill>
              </a:rPr>
              <a:t>АВТОМОДЕЛИЗМ</a:t>
            </a:r>
          </a:p>
        </p:txBody>
      </p:sp>
    </p:spTree>
    <p:extLst>
      <p:ext uri="{BB962C8B-B14F-4D97-AF65-F5344CB8AC3E}">
        <p14:creationId xmlns:p14="http://schemas.microsoft.com/office/powerpoint/2010/main" val="1803785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44" y="1726745"/>
            <a:ext cx="4629332" cy="29743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03101" y="205975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u="sng" dirty="0">
                <a:solidFill>
                  <a:prstClr val="black"/>
                </a:solidFill>
              </a:rPr>
              <a:t>ПРОГРАММЫ ДОПОЛНИТЕЛЬНОГО ОБРАЗОВАНИЯ</a:t>
            </a:r>
          </a:p>
          <a:p>
            <a:pPr lvl="0" algn="ctr"/>
            <a:r>
              <a:rPr lang="ru-RU" b="1" u="sng" dirty="0">
                <a:solidFill>
                  <a:prstClr val="black"/>
                </a:solidFill>
              </a:rPr>
              <a:t> МБОУ ШКОЛА№95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7-11 лет ВОЛШЕБНАЯ КИСТОЧКА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8-14 лет 3</a:t>
            </a:r>
            <a:r>
              <a:rPr lang="en-US" dirty="0">
                <a:solidFill>
                  <a:prstClr val="black"/>
                </a:solidFill>
              </a:rPr>
              <a:t>D</a:t>
            </a:r>
            <a:r>
              <a:rPr lang="ru-RU" dirty="0">
                <a:solidFill>
                  <a:prstClr val="black"/>
                </a:solidFill>
              </a:rPr>
              <a:t> МОДЕЛИРОВАНИЕ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10-18 лет ВОЛЕЙБОЛ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10-18 лет	 БАСКЕТБОЛ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12-17 лет ШКОЛА МЕДИАТОРА</a:t>
            </a:r>
          </a:p>
        </p:txBody>
      </p:sp>
    </p:spTree>
    <p:extLst>
      <p:ext uri="{BB962C8B-B14F-4D97-AF65-F5344CB8AC3E}">
        <p14:creationId xmlns:p14="http://schemas.microsoft.com/office/powerpoint/2010/main" val="581172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07" y="1575321"/>
            <a:ext cx="4105971" cy="328477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0367" y="1195684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u="sng" dirty="0">
                <a:solidFill>
                  <a:prstClr val="black"/>
                </a:solidFill>
              </a:rPr>
              <a:t>ПРОГРАММЫ ДОПОЛНИТЕЛЬНОГО ОБРАЗОВАНИЯ</a:t>
            </a:r>
          </a:p>
          <a:p>
            <a:pPr algn="ctr"/>
            <a:r>
              <a:rPr lang="ru-RU" b="1" u="sng" dirty="0">
                <a:solidFill>
                  <a:prstClr val="black"/>
                </a:solidFill>
              </a:rPr>
              <a:t>СОБОР АРХАНГЕЛА МИХАИЛА ВОСКРЕСНАЯ ШКОЛА</a:t>
            </a:r>
          </a:p>
          <a:p>
            <a:pPr algn="ctr"/>
            <a:endParaRPr lang="ru-RU" b="1" u="sng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srgbClr val="000000"/>
                </a:solidFill>
                <a:latin typeface="Montserrat"/>
              </a:rPr>
              <a:t>Наша главная цель — уютная и добрая атмосфера, в которой ребята будут получать знания об основах православной культуры, о праздниках и традициях нашей Церкви!</a:t>
            </a:r>
          </a:p>
          <a:p>
            <a:endParaRPr lang="ru-RU" dirty="0">
              <a:solidFill>
                <a:srgbClr val="000000"/>
              </a:solidFill>
              <a:latin typeface="Montserrat"/>
            </a:endParaRPr>
          </a:p>
          <a:p>
            <a:r>
              <a:rPr lang="ru-RU" dirty="0">
                <a:solidFill>
                  <a:srgbClr val="000000"/>
                </a:solidFill>
                <a:latin typeface="Montserrat"/>
              </a:rPr>
              <a:t>В программе нашей Воскресной школы:</a:t>
            </a:r>
          </a:p>
          <a:p>
            <a:r>
              <a:rPr lang="ru-RU" dirty="0">
                <a:solidFill>
                  <a:prstClr val="black"/>
                </a:solidFill>
              </a:rPr>
              <a:t>ЗАКОН БОЖИЙ</a:t>
            </a:r>
          </a:p>
          <a:p>
            <a:r>
              <a:rPr lang="ru-RU" dirty="0">
                <a:solidFill>
                  <a:prstClr val="black"/>
                </a:solidFill>
              </a:rPr>
              <a:t>ЦЕРКОВНОЕ ПЕНИЕ</a:t>
            </a:r>
          </a:p>
          <a:p>
            <a:r>
              <a:rPr lang="ru-RU" dirty="0">
                <a:solidFill>
                  <a:prstClr val="black"/>
                </a:solidFill>
              </a:rPr>
              <a:t>ЦЕРКОВНО-ПРИКЛАДНОЕ ИСКУССТВО</a:t>
            </a:r>
          </a:p>
          <a:p>
            <a:r>
              <a:rPr lang="ru-RU" dirty="0">
                <a:solidFill>
                  <a:prstClr val="black"/>
                </a:solidFill>
              </a:rPr>
              <a:t>КАЛЛИГРАФИЧЕСКИЕ КУРСЫ</a:t>
            </a:r>
          </a:p>
          <a:p>
            <a:r>
              <a:rPr lang="ru-RU" dirty="0">
                <a:solidFill>
                  <a:prstClr val="black"/>
                </a:solidFill>
              </a:rPr>
              <a:t>КРУЖОК «ТРЯПИЧНЫЕ КУКЛЫ».</a:t>
            </a:r>
          </a:p>
          <a:p>
            <a:r>
              <a:rPr lang="ru-RU" dirty="0">
                <a:solidFill>
                  <a:prstClr val="black"/>
                </a:solidFill>
              </a:rPr>
              <a:t>РАЗЛИЧНЫЕ МАСТЕР-КЛАССЫ</a:t>
            </a:r>
          </a:p>
        </p:txBody>
      </p:sp>
    </p:spTree>
    <p:extLst>
      <p:ext uri="{BB962C8B-B14F-4D97-AF65-F5344CB8AC3E}">
        <p14:creationId xmlns:p14="http://schemas.microsoft.com/office/powerpoint/2010/main" val="2049126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395782"/>
            <a:ext cx="4204766" cy="304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99551" y="2181118"/>
            <a:ext cx="55239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u="sng" dirty="0">
                <a:solidFill>
                  <a:prstClr val="black"/>
                </a:solidFill>
              </a:rPr>
              <a:t>ПРОГРАММЫ ДОПОЛНИТЕЛЬНОГО ОБРАЗОВАНИЯ</a:t>
            </a:r>
          </a:p>
          <a:p>
            <a:pPr lvl="0" algn="ctr"/>
            <a:r>
              <a:rPr lang="ru-RU" b="1" u="sng" dirty="0">
                <a:solidFill>
                  <a:prstClr val="black"/>
                </a:solidFill>
              </a:rPr>
              <a:t>МКУ МОЛОДЕЖНЫЙ ЦЕНТР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10-18 лет	 БРЕЙК-ДАНС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12-17 лет КИНГ-БОКСИНГ</a:t>
            </a:r>
          </a:p>
        </p:txBody>
      </p:sp>
    </p:spTree>
    <p:extLst>
      <p:ext uri="{BB962C8B-B14F-4D97-AF65-F5344CB8AC3E}">
        <p14:creationId xmlns:p14="http://schemas.microsoft.com/office/powerpoint/2010/main" val="372431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06" y="1823303"/>
            <a:ext cx="4572000" cy="25717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48821" y="1539518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u="sng" dirty="0"/>
              <a:t>ПРОГРАММЫ ДОПОЛНИТЕЛЬНОГО ОБРАЗОВАНИЯ МБОУ ШКОЛА №97</a:t>
            </a:r>
          </a:p>
          <a:p>
            <a:pPr algn="ctr"/>
            <a:endParaRPr lang="ru-RU" b="1" u="sng" dirty="0"/>
          </a:p>
          <a:p>
            <a:r>
              <a:rPr lang="ru-RU" dirty="0"/>
              <a:t>8-10 лет	</a:t>
            </a:r>
            <a:r>
              <a:rPr lang="ru-RU" dirty="0">
                <a:solidFill>
                  <a:prstClr val="black"/>
                </a:solidFill>
              </a:rPr>
              <a:t>БИСЕРОПЛЕТЕНИЕ</a:t>
            </a:r>
            <a:endParaRPr lang="ru-RU" dirty="0"/>
          </a:p>
          <a:p>
            <a:r>
              <a:rPr lang="ru-RU" dirty="0"/>
              <a:t>10-18 лет	 </a:t>
            </a:r>
            <a:r>
              <a:rPr lang="ru-RU" dirty="0">
                <a:solidFill>
                  <a:prstClr val="black"/>
                </a:solidFill>
              </a:rPr>
              <a:t>ТУРИСТИЧЕСКАЯ ПОДГОТОВКА</a:t>
            </a:r>
            <a:endParaRPr lang="ru-RU" dirty="0"/>
          </a:p>
          <a:p>
            <a:r>
              <a:rPr lang="ru-RU" dirty="0"/>
              <a:t>12-18 лет </a:t>
            </a:r>
            <a:r>
              <a:rPr lang="ru-RU" dirty="0">
                <a:solidFill>
                  <a:prstClr val="black"/>
                </a:solidFill>
              </a:rPr>
              <a:t>ФОТО-ВИДЕО СТУДИЯ</a:t>
            </a:r>
            <a:endParaRPr lang="ru-RU" dirty="0"/>
          </a:p>
          <a:p>
            <a:r>
              <a:rPr lang="ru-RU" dirty="0"/>
              <a:t>10-18 лет	 </a:t>
            </a:r>
            <a:r>
              <a:rPr lang="ru-RU" dirty="0">
                <a:solidFill>
                  <a:prstClr val="black"/>
                </a:solidFill>
              </a:rPr>
              <a:t>ШКОЛА БЕЗОПАСНОСТИ</a:t>
            </a:r>
            <a:endParaRPr lang="ru-RU" dirty="0"/>
          </a:p>
          <a:p>
            <a:r>
              <a:rPr lang="ru-RU" dirty="0"/>
              <a:t>10-18 лет	 </a:t>
            </a:r>
            <a:r>
              <a:rPr lang="ru-RU" dirty="0">
                <a:solidFill>
                  <a:prstClr val="black"/>
                </a:solidFill>
              </a:rPr>
              <a:t>ПОЛИАТЛОН</a:t>
            </a:r>
            <a:endParaRPr lang="ru-RU" dirty="0"/>
          </a:p>
          <a:p>
            <a:r>
              <a:rPr lang="ru-RU" dirty="0"/>
              <a:t>5-6 класс	</a:t>
            </a:r>
            <a:r>
              <a:rPr lang="ru-RU" dirty="0">
                <a:solidFill>
                  <a:prstClr val="black"/>
                </a:solidFill>
              </a:rPr>
              <a:t>СПОРТИВНЫЕ ИГРЫ</a:t>
            </a:r>
            <a:endParaRPr lang="ru-RU" dirty="0"/>
          </a:p>
          <a:p>
            <a:r>
              <a:rPr lang="ru-RU" dirty="0"/>
              <a:t>4-11 класс </a:t>
            </a:r>
            <a:r>
              <a:rPr lang="ru-RU" dirty="0">
                <a:solidFill>
                  <a:prstClr val="black"/>
                </a:solidFill>
              </a:rPr>
              <a:t>МИНИ ФУТБОЛ</a:t>
            </a:r>
          </a:p>
          <a:p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612343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68</TotalTime>
  <Words>417</Words>
  <Application>Microsoft Office PowerPoint</Application>
  <PresentationFormat>Широкоэкранный</PresentationFormat>
  <Paragraphs>93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Candara</vt:lpstr>
      <vt:lpstr>Montserrat</vt:lpstr>
      <vt:lpstr>Symbol</vt:lpstr>
      <vt:lpstr>Times New Roman</vt:lpstr>
      <vt:lpstr>Волна</vt:lpstr>
      <vt:lpstr>КРАЕВОЕ ГОСУДАРСТВЕННОЕ УЧРЕЖДЕНИЕ ДЛЯ ДЕТЕЙ-СИРОТ И ДЕТЕЙ, ОСТАВШИХСЯ БЕЗ ПОПЕЧЕНИЯ РОДИТЕЛЕЙ «ЖЕЛЕЗНОГОРСКИЙ ДЕТСКИЙ ДОМ»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11</cp:revision>
  <dcterms:created xsi:type="dcterms:W3CDTF">2023-01-11T13:47:40Z</dcterms:created>
  <dcterms:modified xsi:type="dcterms:W3CDTF">2023-01-12T06:32:28Z</dcterms:modified>
</cp:coreProperties>
</file>