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5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8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7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3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9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77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7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10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6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61A2-0656-4C9E-A81C-F415D78F5C16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A1248-26A7-468E-9A58-2FD1FC282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Рисунок 1" descr="https://ds02.infourok.ru/uploads/ex/1122/00038009-61686c1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2295"/>
            <a:ext cx="8784976" cy="645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1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Рисунок 2" descr="https://ds02.infourok.ru/uploads/ex/1122/00038009-61686c1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584"/>
            <a:ext cx="8280920" cy="664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ea typeface="Calibri"/>
                <a:cs typeface="Times New Roman"/>
              </a:rPr>
              <a:t>Что такое </a:t>
            </a:r>
            <a:r>
              <a:rPr lang="ru-RU" sz="1600" b="1" i="1" dirty="0" err="1">
                <a:ea typeface="Calibri"/>
                <a:cs typeface="Times New Roman"/>
              </a:rPr>
              <a:t>табакокурение</a:t>
            </a:r>
            <a:r>
              <a:rPr lang="ru-RU" sz="1600" b="1" i="1" dirty="0">
                <a:ea typeface="Calibri"/>
                <a:cs typeface="Times New Roman"/>
              </a:rPr>
              <a:t>? </a:t>
            </a:r>
            <a:r>
              <a:rPr lang="ru-RU" sz="1600" b="1" i="1" dirty="0" err="1">
                <a:ea typeface="Calibri"/>
                <a:cs typeface="Times New Roman"/>
              </a:rPr>
              <a:t>Табакокуре́ние</a:t>
            </a:r>
            <a:r>
              <a:rPr lang="ru-RU" sz="1600" b="1" i="1" dirty="0">
                <a:ea typeface="Calibri"/>
                <a:cs typeface="Times New Roman"/>
              </a:rPr>
              <a:t> (или просто курение) – вдыхание дыма тлеющих высушенных листьев табака, наиболее часто в виде курения сигарет, сигар, трубок. Люди курят из-за сформировавшейся у них наркотической зависимости</a:t>
            </a:r>
            <a:r>
              <a:rPr lang="ru-RU" sz="1600" b="1" i="1" dirty="0" smtClean="0">
                <a:ea typeface="Calibri"/>
                <a:cs typeface="Times New Roman"/>
              </a:rPr>
              <a:t>.</a:t>
            </a:r>
            <a:br>
              <a:rPr lang="ru-RU" sz="1600" b="1" i="1" dirty="0" smtClean="0">
                <a:ea typeface="Calibri"/>
                <a:cs typeface="Times New Roman"/>
              </a:rPr>
            </a:br>
            <a:r>
              <a:rPr lang="ru-RU" sz="1600" b="1" i="1" dirty="0">
                <a:ea typeface="Calibri"/>
                <a:cs typeface="Times New Roman"/>
              </a:rPr>
              <a:t>Из истории 6000 лет до нашей эры – куст табака принял нынешний вид 1492 год – Колумб привез табак в Европу 1913 год – начато промышленное производство сигарет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pic>
        <p:nvPicPr>
          <p:cNvPr id="2050" name="Рисунок 3" descr="https://ds02.infourok.ru/uploads/ex/1122/00038009-61686c1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222107" cy="46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5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4" descr="https://ds02.infourok.ru/uploads/ex/1122/00038009-61686c14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4" y="476671"/>
            <a:ext cx="8183194" cy="613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5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Рисунок 6" descr="https://ds02.infourok.ru/uploads/ex/1122/00038009-61686c14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4" y="0"/>
            <a:ext cx="870511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1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300" b="1" i="1" dirty="0">
                <a:ea typeface="Calibri"/>
                <a:cs typeface="Times New Roman"/>
              </a:rPr>
              <a:t>В</a:t>
            </a:r>
            <a:r>
              <a:rPr lang="ru-RU" sz="1300" b="1" i="1" dirty="0" smtClean="0">
                <a:ea typeface="Calibri"/>
                <a:cs typeface="Times New Roman"/>
              </a:rPr>
              <a:t>дыхание </a:t>
            </a:r>
            <a:r>
              <a:rPr lang="ru-RU" sz="1300" b="1" i="1" dirty="0">
                <a:ea typeface="Calibri"/>
                <a:cs typeface="Times New Roman"/>
              </a:rPr>
              <a:t>окружающего воздуха с содержащимися в нём продуктами курения табака других людей. Пассивное курение происходит в тех случаях, когда курение происходит в закрытом помещении. Научные исследования показывают, что пассивное курение повышает риск развития заболеваний, наступления инвалидности и смерти человека.</a:t>
            </a:r>
            <a:br>
              <a:rPr lang="ru-RU" sz="1300" b="1" i="1" dirty="0">
                <a:ea typeface="Calibri"/>
                <a:cs typeface="Times New Roman"/>
              </a:rPr>
            </a:br>
            <a:endParaRPr lang="ru-RU" sz="1300" b="1" i="1" dirty="0"/>
          </a:p>
        </p:txBody>
      </p:sp>
      <p:pic>
        <p:nvPicPr>
          <p:cNvPr id="5122" name="Рисунок 7" descr="https://ds02.infourok.ru/uploads/ex/1122/00038009-61686c14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59340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8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i="1" dirty="0" smtClean="0"/>
              <a:t>увидел толпу возле торговца табаком. Мудрец подошел к ним и сказал: — У табака, по крайней мере, есть три полезных свойства: курящего никогда собака не укусит, вор ночью к нему не заберется и никогда он не будет старым. Торговец, обрадованный похвалой своему товару, попросил его объяснить почему. Мудрец сказал: — У курильщика рано начинают болеть ноги, он хромает, ходит с палочкой. А какая же собака укусит человека с палкой? У него появляется кашель по ночам, а какой же вор заберется в дом, где не спят? И они обычно рано умирают, не дожив до старости.  Люди, послушав Притча о вреде курения В одном восточном городе жил мудрец. Однажды шел он по базару и мудреца, стали в задумчивости расходиться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146" name="Рисунок 8" descr="https://ds02.infourok.ru/uploads/ex/1122/00038009-61686c14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680520" cy="35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01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83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Что такое табакокурение? Табакокуре́ние (или просто курение) – вдыхание дыма тлеющих высушенных листьев табака, наиболее часто в виде курения сигарет, сигар, трубок. Люди курят из-за сформировавшейся у них наркотической зависимости. Из истории 6000 лет до нашей эры – куст табака принял нынешний вид 1492 год – Колумб привез табак в Европу 1913 год – начато промышленное производство сигарет  </vt:lpstr>
      <vt:lpstr>Презентация PowerPoint</vt:lpstr>
      <vt:lpstr>Презентация PowerPoint</vt:lpstr>
      <vt:lpstr>Вдыхание окружающего воздуха с содержащимися в нём продуктами курения табака других людей. Пассивное курение происходит в тех случаях, когда курение происходит в закрытом помещении. Научные исследования показывают, что пассивное курение повышает риск развития заболеваний, наступления инвалидности и смерти человека. </vt:lpstr>
      <vt:lpstr>         увидел толпу возле торговца табаком. Мудрец подошел к ним и сказал: — У табака, по крайней мере, есть три полезных свойства: курящего никогда собака не укусит, вор ночью к нему не заберется и никогда он не будет старым. Торговец, обрадованный похвалой своему товару, попросил его объяснить почему. Мудрец сказал: — У курильщика рано начинают болеть ноги, он хромает, ходит с палочкой. А какая же собака укусит человека с палкой? У него появляется кашель по ночам, а какой же вор заберется в дом, где не спят? И они обычно рано умирают, не дожив до старости.  Люди, послушав Притча о вреде курения В одном восточном городе жил мудрец. Однажды шел он по базару и мудреца, стали в задумчивости расходиться.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Учусь здоровый выбор</dc:title>
  <dc:creator>Gruppa-3</dc:creator>
  <cp:lastModifiedBy>Gruppa-3</cp:lastModifiedBy>
  <cp:revision>2</cp:revision>
  <dcterms:created xsi:type="dcterms:W3CDTF">2019-11-21T08:38:08Z</dcterms:created>
  <dcterms:modified xsi:type="dcterms:W3CDTF">2019-11-21T08:55:39Z</dcterms:modified>
</cp:coreProperties>
</file>