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3" r:id="rId4"/>
    <p:sldId id="264" r:id="rId5"/>
    <p:sldId id="262" r:id="rId6"/>
    <p:sldId id="260" r:id="rId7"/>
    <p:sldId id="272" r:id="rId8"/>
    <p:sldId id="268" r:id="rId9"/>
    <p:sldId id="273" r:id="rId10"/>
    <p:sldId id="271" r:id="rId11"/>
    <p:sldId id="270" r:id="rId12"/>
    <p:sldId id="269" r:id="rId13"/>
    <p:sldId id="276" r:id="rId14"/>
    <p:sldId id="280" r:id="rId15"/>
    <p:sldId id="279" r:id="rId16"/>
    <p:sldId id="277" r:id="rId17"/>
    <p:sldId id="283" r:id="rId18"/>
    <p:sldId id="281" r:id="rId19"/>
    <p:sldId id="267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36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82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91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69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69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684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93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211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61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505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99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85237-48F7-4019-B250-CE32A71E0223}" type="datetimeFigureOut">
              <a:rPr lang="ru-RU" smtClean="0"/>
              <a:t>07.11.2018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BBD5B-2487-4D9C-8CFE-E4920BFB37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jpeg"/><Relationship Id="rId21" Type="http://schemas.openxmlformats.org/officeDocument/2006/relationships/image" Target="../media/image59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5" Type="http://schemas.openxmlformats.org/officeDocument/2006/relationships/image" Target="../media/image53.png"/><Relationship Id="rId10" Type="http://schemas.openxmlformats.org/officeDocument/2006/relationships/image" Target="../media/image48.jpeg"/><Relationship Id="rId19" Type="http://schemas.openxmlformats.org/officeDocument/2006/relationships/image" Target="../media/image57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10" Type="http://schemas.openxmlformats.org/officeDocument/2006/relationships/image" Target="../media/image67.emf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125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 flipH="1">
            <a:off x="11188700" y="4376263"/>
            <a:ext cx="2286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689100"/>
            <a:ext cx="10579100" cy="2732881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КГКУ</a:t>
            </a:r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 «Железногорский детский дом» </a:t>
            </a:r>
            <a:b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 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</a:rPr>
              <a:t> представляет</a:t>
            </a:r>
            <a:endParaRPr lang="ru-RU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6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9100" y="1257301"/>
            <a:ext cx="8839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Студия </a:t>
            </a:r>
            <a:r>
              <a:rPr lang="ru-RU" sz="2800" dirty="0">
                <a:solidFill>
                  <a:srgbClr val="C00000"/>
                </a:solidFill>
              </a:rPr>
              <a:t>бересты, начального моделирования и художественного конструирования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7177">
            <a:off x="1447800" y="2610885"/>
            <a:ext cx="2730500" cy="2047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222">
            <a:off x="8067559" y="2834288"/>
            <a:ext cx="2626433" cy="1969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75" y="3090369"/>
            <a:ext cx="2711450" cy="203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638300" y="1244601"/>
            <a:ext cx="9207500" cy="939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Студия </a:t>
            </a:r>
            <a:r>
              <a:rPr lang="ru-RU" dirty="0">
                <a:solidFill>
                  <a:srgbClr val="C00000"/>
                </a:solidFill>
              </a:rPr>
              <a:t>соломки, мини-ателье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1765298"/>
            <a:ext cx="2832100" cy="37761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350" y="1807632"/>
            <a:ext cx="2851150" cy="380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587500" y="1282701"/>
            <a:ext cx="9258300" cy="2387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</a:rPr>
              <a:t>С</a:t>
            </a:r>
            <a:r>
              <a:rPr lang="ru-RU" dirty="0" smtClean="0">
                <a:solidFill>
                  <a:srgbClr val="C00000"/>
                </a:solidFill>
              </a:rPr>
              <a:t>тудия </a:t>
            </a:r>
            <a:r>
              <a:rPr lang="ru-RU" dirty="0">
                <a:solidFill>
                  <a:srgbClr val="C00000"/>
                </a:solidFill>
              </a:rPr>
              <a:t>плетения из рогоза, плетения из лозы и бумаготворчество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25" y="2114554"/>
            <a:ext cx="2793999" cy="20954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9" y="2243140"/>
            <a:ext cx="2622551" cy="19669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142458"/>
            <a:ext cx="3117850" cy="233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3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 descr="E:\дет.дом\фото работ\IMG_123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7" r="9396" b="14843"/>
          <a:stretch/>
        </p:blipFill>
        <p:spPr bwMode="auto">
          <a:xfrm>
            <a:off x="2216235" y="3696495"/>
            <a:ext cx="1612815" cy="20203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143" y="1123866"/>
            <a:ext cx="1838325" cy="2451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0821" y="1224364"/>
            <a:ext cx="1698913" cy="21262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69" y="3452642"/>
            <a:ext cx="1733121" cy="2264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0703" y="1446667"/>
            <a:ext cx="3643345" cy="362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4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784" y="3911600"/>
            <a:ext cx="2285998" cy="1714499"/>
          </a:xfrm>
        </p:spPr>
      </p:pic>
      <p:pic>
        <p:nvPicPr>
          <p:cNvPr id="7" name="Рисунок 6" descr="D:\диск д\дпи\конкурсы\2015 год\день победы\IMG_148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t="4703" r="5068" b="5295"/>
          <a:stretch/>
        </p:blipFill>
        <p:spPr bwMode="auto">
          <a:xfrm rot="5400000">
            <a:off x="6475626" y="1436474"/>
            <a:ext cx="2242662" cy="15033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D:\диск д\дпи\конкурсы\2015 год\день победы\S700086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5" t="5548" r="8779" b="3832"/>
          <a:stretch/>
        </p:blipFill>
        <p:spPr bwMode="auto">
          <a:xfrm>
            <a:off x="1566518" y="1301278"/>
            <a:ext cx="1515160" cy="2127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диск д\дпи\конкурсы\2015 год\день победы\IMG_1490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3419" r="6505" b="2736"/>
          <a:stretch/>
        </p:blipFill>
        <p:spPr bwMode="auto">
          <a:xfrm>
            <a:off x="4572000" y="3606802"/>
            <a:ext cx="3048000" cy="2230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D:\диск д\дпи\конкурсы\2015 год\день победы\IMG_149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t="7268" r="4902" b="4232"/>
          <a:stretch/>
        </p:blipFill>
        <p:spPr bwMode="auto">
          <a:xfrm rot="5400000">
            <a:off x="1879706" y="3930546"/>
            <a:ext cx="2192655" cy="1545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диск д\дпи\конкурсы\2015 год\день победы\IMG_148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4" t="5131" r="3292" b="7866"/>
          <a:stretch/>
        </p:blipFill>
        <p:spPr bwMode="auto">
          <a:xfrm rot="16200000">
            <a:off x="8732206" y="1669736"/>
            <a:ext cx="2247263" cy="16268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30" y="1066799"/>
            <a:ext cx="1649070" cy="219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5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900" y="-88900"/>
            <a:ext cx="12280900" cy="6858000"/>
          </a:xfrm>
          <a:prstGeom prst="rect">
            <a:avLst/>
          </a:prstGeom>
        </p:spPr>
      </p:pic>
      <p:pic>
        <p:nvPicPr>
          <p:cNvPr id="9" name="Рисунок 8" descr="D:\диск д\дпи\фото\фото\подготовка к конкурсам\я - гражданин России\Копия P109094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028" y="1036003"/>
            <a:ext cx="2742406" cy="1872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3" r="14194" b="5503"/>
          <a:stretch/>
        </p:blipFill>
        <p:spPr bwMode="auto">
          <a:xfrm>
            <a:off x="1322943" y="1084896"/>
            <a:ext cx="1885315" cy="1895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D:\диск д\дпи\ДПИ 2014\мастерские\выставки-2012\Фото016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0" t="8797" r="13512" b="33755"/>
          <a:stretch/>
        </p:blipFill>
        <p:spPr bwMode="auto">
          <a:xfrm>
            <a:off x="3889694" y="3222783"/>
            <a:ext cx="2352832" cy="22053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D:\диск д\дпи\ДПИ 2014\мастерские\Фото044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t="1547" b="6540"/>
          <a:stretch/>
        </p:blipFill>
        <p:spPr bwMode="auto">
          <a:xfrm>
            <a:off x="9123997" y="3601402"/>
            <a:ext cx="1445260" cy="17745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D:\диск д\дпи\конкурсы\2016 год\мирный атом 2016\IMG_030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5" t="2729" r="24233"/>
          <a:stretch/>
        </p:blipFill>
        <p:spPr bwMode="auto">
          <a:xfrm>
            <a:off x="7130257" y="2980371"/>
            <a:ext cx="1264920" cy="25650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3997" y="1084896"/>
            <a:ext cx="1585101" cy="2085659"/>
          </a:xfrm>
          <a:prstGeom prst="rect">
            <a:avLst/>
          </a:prstGeom>
        </p:spPr>
      </p:pic>
      <p:pic>
        <p:nvPicPr>
          <p:cNvPr id="15" name="Объект 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8" r="5869"/>
          <a:stretch/>
        </p:blipFill>
        <p:spPr bwMode="auto">
          <a:xfrm>
            <a:off x="6828152" y="1084896"/>
            <a:ext cx="1820548" cy="1671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3894" r="5754" b="6275"/>
          <a:stretch/>
        </p:blipFill>
        <p:spPr bwMode="auto">
          <a:xfrm>
            <a:off x="1322943" y="3222784"/>
            <a:ext cx="1885315" cy="2175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20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825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35" y="3370261"/>
            <a:ext cx="2544233" cy="1908175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8" t="4214" r="11504" b="4722"/>
          <a:stretch/>
        </p:blipFill>
        <p:spPr bwMode="auto">
          <a:xfrm>
            <a:off x="8169423" y="1117600"/>
            <a:ext cx="2075180" cy="2057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2" r="23549" b="5831"/>
          <a:stretch/>
        </p:blipFill>
        <p:spPr bwMode="auto">
          <a:xfrm>
            <a:off x="4914900" y="1206502"/>
            <a:ext cx="2171700" cy="4282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D:\диск д\дпи\ДПИ 2014\фото работ\ярмарка-дет.дом\S700003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t="2351" r="1853"/>
          <a:stretch/>
        </p:blipFill>
        <p:spPr bwMode="auto">
          <a:xfrm>
            <a:off x="7912100" y="3512185"/>
            <a:ext cx="2574290" cy="1976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D:\диск д\дпи\ДПИ 2014\мастерские\мой космос-2013\S7000704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t="9762" b="18096"/>
          <a:stretch/>
        </p:blipFill>
        <p:spPr bwMode="auto">
          <a:xfrm>
            <a:off x="2271077" y="1206501"/>
            <a:ext cx="1817046" cy="1852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33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562100" y="1447799"/>
            <a:ext cx="9283700" cy="42164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Коллектив объединения «Творческие россыпи» является неоднократным победителем :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Всероссийского ежегодного детского экологического форума «Зеленая планета»;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Всероссийского творческого конкурса «Магистр» и «Школа талантов»;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Межрегионального фестиваля детского творчества «У Дивных гор»;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Краевого образовательного проекта «Мирный атом»;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Муниципального и зонального этапов краевого творческого конкурса «Таланты без границ»;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Городского конкурса детского изобразительного творчества «Мой космос»</a:t>
            </a:r>
          </a:p>
          <a:p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6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834" y="3344306"/>
            <a:ext cx="1317929" cy="9472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02" y="1248527"/>
            <a:ext cx="1299843" cy="9342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268" y="4576673"/>
            <a:ext cx="1360183" cy="9776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44" y="2247901"/>
            <a:ext cx="1307826" cy="9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2311" y="1118537"/>
            <a:ext cx="2961905" cy="2533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7105044">
            <a:off x="6912326" y="2776113"/>
            <a:ext cx="1288808" cy="892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5422" y="1207760"/>
            <a:ext cx="2628571" cy="19142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768" y="3852599"/>
            <a:ext cx="1146284" cy="159019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604919">
            <a:off x="3192358" y="1227908"/>
            <a:ext cx="1244413" cy="9352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01983" y="2182789"/>
            <a:ext cx="1383832" cy="10442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3719" y="3276362"/>
            <a:ext cx="1337100" cy="10152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6158611">
            <a:off x="6918642" y="1267113"/>
            <a:ext cx="1323747" cy="99281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4822626">
            <a:off x="3038376" y="4531521"/>
            <a:ext cx="1552381" cy="117142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5592686" y="4118366"/>
            <a:ext cx="1504762" cy="114285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5822372">
            <a:off x="6899689" y="4546880"/>
            <a:ext cx="1533333" cy="115238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4586997">
            <a:off x="8123529" y="2722439"/>
            <a:ext cx="1320073" cy="100227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9606818" y="4220971"/>
            <a:ext cx="1523810" cy="114285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6155412">
            <a:off x="9802462" y="2724339"/>
            <a:ext cx="1334438" cy="100082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5400000">
            <a:off x="8245116" y="4224640"/>
            <a:ext cx="1552381" cy="1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600200" y="1206501"/>
            <a:ext cx="9245600" cy="4457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rgbClr val="C00000"/>
                </a:solidFill>
              </a:rPr>
              <a:t>Традиционное чаепитие по итогам года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740" y="3708401"/>
            <a:ext cx="2607733" cy="1955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598" y="3608766"/>
            <a:ext cx="2777068" cy="20828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62" y="1683214"/>
            <a:ext cx="3810000" cy="25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3868" y="1740286"/>
            <a:ext cx="3015040" cy="192541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104" y="1740286"/>
            <a:ext cx="2225970" cy="16694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386203">
            <a:off x="4404201" y="4307119"/>
            <a:ext cx="778933" cy="15958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483" y="4320427"/>
            <a:ext cx="1046163" cy="15692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01247">
            <a:off x="6874327" y="4692182"/>
            <a:ext cx="6482640" cy="167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600200" y="1825625"/>
            <a:ext cx="924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accent4">
                    <a:lumMod val="50000"/>
                  </a:schemeClr>
                </a:solidFill>
              </a:rPr>
              <a:t>Объединение декоративно- прикладного творчества</a:t>
            </a:r>
          </a:p>
          <a:p>
            <a:pPr marL="0" indent="0" algn="ctr">
              <a:buNone/>
            </a:pPr>
            <a:r>
              <a:rPr lang="ru-RU" sz="6000" dirty="0" smtClean="0">
                <a:solidFill>
                  <a:schemeClr val="accent4">
                    <a:lumMod val="50000"/>
                  </a:schemeClr>
                </a:solidFill>
              </a:rPr>
              <a:t> «Творческие россыпи»</a:t>
            </a:r>
            <a:endParaRPr lang="ru-RU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12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600200" y="1206501"/>
            <a:ext cx="9245600" cy="44577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36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5400" dirty="0" smtClean="0">
                <a:solidFill>
                  <a:srgbClr val="C00000"/>
                </a:solidFill>
              </a:rPr>
              <a:t>Благодарим за внимание!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9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70000" y="1638300"/>
            <a:ext cx="9677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800"/>
              </a:spcAft>
            </a:pPr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Прикладное искусство воспитывает чуткое отношение к прекрасному, способствует формированию гармонично развитой личности, благотворно влияет на формирование и успешную адаптацию воспитанников детского дома в будущем. </a:t>
            </a:r>
            <a:endParaRPr lang="ru-RU" sz="2800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4" y="4320937"/>
            <a:ext cx="1706031" cy="12827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900" y="4279663"/>
            <a:ext cx="1765299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9525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24000" y="1447800"/>
            <a:ext cx="9829800" cy="54610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Цель деятельности объединения: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435100" y="2616200"/>
            <a:ext cx="9359900" cy="3340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Создание условий для самореализации обучающихся через достижение ими личного успеха в освоении различных техник декоративно-прикладного творчества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44600" y="1054100"/>
            <a:ext cx="10109200" cy="63658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C00000"/>
                </a:solidFill>
              </a:rPr>
              <a:t>Задачи: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536700" y="1690689"/>
            <a:ext cx="9398000" cy="4486274"/>
          </a:xfrm>
        </p:spPr>
        <p:txBody>
          <a:bodyPr/>
          <a:lstStyle/>
          <a:p>
            <a:pPr marL="0" indent="0">
              <a:buNone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Обучающие:</a:t>
            </a: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Обучить практическим навыкам владения различными техниками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</a:rPr>
              <a:t>ДПИ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;</a:t>
            </a: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Сформировать навыки изготовления изделий из различных материалов.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Развивающие: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Развивать навыки самостоятельного проектирования изделий;</a:t>
            </a:r>
          </a:p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Развивать художественный вкус, образное мышление, мотивацию к познавательной и творческой деятельности.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</a:rPr>
              <a:t>Воспитательные: </a:t>
            </a:r>
            <a:endParaRPr lang="ru-RU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</a:rPr>
              <a:t>Воспитывать ценностное отношение к природе, окружающей среде и к другому человеку;</a:t>
            </a:r>
          </a:p>
          <a:p>
            <a:r>
              <a:rPr lang="ru-RU" sz="1800" i="1" dirty="0" smtClean="0">
                <a:solidFill>
                  <a:schemeClr val="accent2">
                    <a:lumMod val="50000"/>
                  </a:schemeClr>
                </a:solidFill>
              </a:rPr>
              <a:t>Воспитывать ответственное отношение к труду и уважение к результатам своего и чужого труда.</a:t>
            </a:r>
          </a:p>
          <a:p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9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/>
            </a:r>
            <a:br>
              <a:rPr lang="ru-RU" sz="3600" dirty="0" smtClean="0">
                <a:solidFill>
                  <a:srgbClr val="C00000"/>
                </a:solidFill>
              </a:rPr>
            </a:br>
            <a:r>
              <a:rPr lang="ru-RU" sz="3600" dirty="0" smtClean="0">
                <a:solidFill>
                  <a:srgbClr val="C00000"/>
                </a:solidFill>
              </a:rPr>
              <a:t>Направления деятельности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8" name="Улыбающееся лицо 7"/>
          <p:cNvSpPr/>
          <p:nvPr/>
        </p:nvSpPr>
        <p:spPr>
          <a:xfrm>
            <a:off x="5143500" y="3111500"/>
            <a:ext cx="1676400" cy="1498600"/>
          </a:xfrm>
          <a:prstGeom prst="smileyFac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 dirty="0" smtClean="0"/>
          </a:p>
          <a:p>
            <a:pPr algn="ctr"/>
            <a:r>
              <a:rPr lang="ru-RU" sz="1050" dirty="0" smtClean="0">
                <a:solidFill>
                  <a:schemeClr val="accent2">
                    <a:lumMod val="50000"/>
                  </a:schemeClr>
                </a:solidFill>
              </a:rPr>
              <a:t>Дополнительное образование</a:t>
            </a:r>
            <a:endParaRPr lang="ru-RU" sz="105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5753100" y="4699000"/>
            <a:ext cx="508000" cy="2667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0800000">
            <a:off x="5753100" y="2755900"/>
            <a:ext cx="508000" cy="26670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6934200" y="3657600"/>
            <a:ext cx="762000" cy="406401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800000">
            <a:off x="4241796" y="3657600"/>
            <a:ext cx="787401" cy="40640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823200" y="3314700"/>
            <a:ext cx="1905000" cy="11557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Проекты</a:t>
            </a:r>
          </a:p>
          <a:p>
            <a:pPr algn="ctr"/>
            <a:r>
              <a:rPr lang="ru-RU" dirty="0" smtClean="0"/>
              <a:t>детского дома</a:t>
            </a:r>
            <a:endParaRPr lang="ru-RU" dirty="0"/>
          </a:p>
        </p:txBody>
      </p:sp>
      <p:sp>
        <p:nvSpPr>
          <p:cNvPr id="14" name="Овал 13"/>
          <p:cNvSpPr/>
          <p:nvPr/>
        </p:nvSpPr>
        <p:spPr>
          <a:xfrm>
            <a:off x="2247900" y="3314700"/>
            <a:ext cx="1866899" cy="1155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Оформление мероприятий, праздников</a:t>
            </a:r>
            <a:endParaRPr lang="ru-RU" sz="1400" dirty="0"/>
          </a:p>
        </p:txBody>
      </p:sp>
      <p:sp>
        <p:nvSpPr>
          <p:cNvPr id="15" name="Овал 14"/>
          <p:cNvSpPr/>
          <p:nvPr/>
        </p:nvSpPr>
        <p:spPr>
          <a:xfrm>
            <a:off x="5143499" y="1690688"/>
            <a:ext cx="1676401" cy="97631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Выставки</a:t>
            </a:r>
          </a:p>
          <a:p>
            <a:pPr algn="ctr"/>
            <a:r>
              <a:rPr lang="ru-RU" sz="1400" dirty="0" smtClean="0"/>
              <a:t>Конкурсы</a:t>
            </a:r>
          </a:p>
          <a:p>
            <a:pPr algn="ctr"/>
            <a:r>
              <a:rPr lang="ru-RU" sz="1400" dirty="0" smtClean="0"/>
              <a:t>Фестивали</a:t>
            </a:r>
            <a:endParaRPr lang="ru-RU" sz="1400" dirty="0"/>
          </a:p>
        </p:txBody>
      </p:sp>
      <p:sp>
        <p:nvSpPr>
          <p:cNvPr id="16" name="Овал 15"/>
          <p:cNvSpPr/>
          <p:nvPr/>
        </p:nvSpPr>
        <p:spPr>
          <a:xfrm>
            <a:off x="5143499" y="5054600"/>
            <a:ext cx="1676401" cy="8255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Городские и краевые проекты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6088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364" y="-15409"/>
            <a:ext cx="12393363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600200" y="1825625"/>
            <a:ext cx="924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6000" dirty="0"/>
          </a:p>
          <a:p>
            <a:pPr marL="0" indent="0" algn="ctr">
              <a:buNone/>
            </a:pPr>
            <a:endParaRPr lang="ru-RU" sz="60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7200" y="1144588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</a:rPr>
              <a:t>Направления декоративно-прикладного творчества</a:t>
            </a:r>
            <a:endParaRPr lang="ru-RU" sz="28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495800" y="1667809"/>
            <a:ext cx="3083042" cy="64359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ТВОРЧЕСКИЕ РОССЫПИ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322388" y="2311400"/>
            <a:ext cx="1384300" cy="1054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Плетение из рогоза 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856901" y="3617119"/>
            <a:ext cx="1384300" cy="1054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Плетение из лозы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987131" y="4479926"/>
            <a:ext cx="1384300" cy="1054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err="1" smtClean="0">
                <a:solidFill>
                  <a:schemeClr val="accent4">
                    <a:lumMod val="50000"/>
                  </a:schemeClr>
                </a:solidFill>
              </a:rPr>
              <a:t>Бумаго</a:t>
            </a:r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-</a:t>
            </a:r>
          </a:p>
          <a:p>
            <a:pPr algn="ctr"/>
            <a:r>
              <a:rPr lang="ru-RU" sz="1100" dirty="0" smtClean="0">
                <a:solidFill>
                  <a:schemeClr val="accent4">
                    <a:lumMod val="50000"/>
                  </a:schemeClr>
                </a:solidFill>
              </a:rPr>
              <a:t>творчество</a:t>
            </a:r>
            <a:endParaRPr lang="ru-RU" sz="11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510337" y="4682331"/>
            <a:ext cx="1384300" cy="1054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4">
                    <a:lumMod val="50000"/>
                  </a:schemeClr>
                </a:solidFill>
              </a:rPr>
              <a:t>Береста</a:t>
            </a:r>
            <a:endParaRPr lang="ru-RU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147203" y="4682331"/>
            <a:ext cx="1384300" cy="1054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 smtClean="0">
                <a:solidFill>
                  <a:schemeClr val="accent4">
                    <a:lumMod val="50000"/>
                  </a:schemeClr>
                </a:solidFill>
              </a:rPr>
              <a:t>Начальное моделирование</a:t>
            </a:r>
            <a:endParaRPr lang="ru-RU" sz="9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768361" y="4484688"/>
            <a:ext cx="1384300" cy="1054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dirty="0" smtClean="0">
                <a:solidFill>
                  <a:schemeClr val="accent4">
                    <a:lumMod val="50000"/>
                  </a:schemeClr>
                </a:solidFill>
              </a:rPr>
              <a:t>Художественное</a:t>
            </a:r>
          </a:p>
          <a:p>
            <a:pPr algn="ctr"/>
            <a:r>
              <a:rPr lang="ru-RU" sz="800" dirty="0" smtClean="0">
                <a:solidFill>
                  <a:schemeClr val="accent4">
                    <a:lumMod val="50000"/>
                  </a:schemeClr>
                </a:solidFill>
              </a:rPr>
              <a:t>конструирование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9032756" y="3626644"/>
            <a:ext cx="1384300" cy="1054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Аппликация из соломки</a:t>
            </a:r>
            <a:endParaRPr lang="ru-RU" sz="1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9596437" y="2311400"/>
            <a:ext cx="1384300" cy="10541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4">
                    <a:lumMod val="50000"/>
                  </a:schemeClr>
                </a:solidFill>
              </a:rPr>
              <a:t>Мини-ателье</a:t>
            </a:r>
            <a:r>
              <a:rPr lang="ru-RU" sz="1200" dirty="0" smtClean="0"/>
              <a:t> </a:t>
            </a:r>
            <a:endParaRPr lang="ru-RU" sz="1200" dirty="0"/>
          </a:p>
        </p:txBody>
      </p:sp>
      <p:cxnSp>
        <p:nvCxnSpPr>
          <p:cNvPr id="20" name="Прямая со стрелкой 19"/>
          <p:cNvCxnSpPr>
            <a:stCxn id="10" idx="1"/>
          </p:cNvCxnSpPr>
          <p:nvPr/>
        </p:nvCxnSpPr>
        <p:spPr>
          <a:xfrm flipH="1">
            <a:off x="2627870" y="1989605"/>
            <a:ext cx="1867930" cy="566552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endCxn id="12" idx="7"/>
          </p:cNvCxnSpPr>
          <p:nvPr/>
        </p:nvCxnSpPr>
        <p:spPr>
          <a:xfrm flipH="1">
            <a:off x="3038475" y="2311400"/>
            <a:ext cx="1802926" cy="1460088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10" idx="3"/>
          </p:cNvCxnSpPr>
          <p:nvPr/>
        </p:nvCxnSpPr>
        <p:spPr>
          <a:xfrm>
            <a:off x="7578842" y="1989605"/>
            <a:ext cx="2017595" cy="713141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7226300" y="2311400"/>
            <a:ext cx="1926361" cy="1535113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>
            <a:off x="6802462" y="2305983"/>
            <a:ext cx="1414438" cy="2215217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6297363" y="2305983"/>
            <a:ext cx="541990" cy="236523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5285179" y="2305983"/>
            <a:ext cx="443872" cy="2365236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3939939" y="2305983"/>
            <a:ext cx="1295350" cy="2173943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5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Объект 1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065">
            <a:off x="1378260" y="2401159"/>
            <a:ext cx="2119241" cy="282565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67" y="2347137"/>
            <a:ext cx="2200274" cy="29336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583">
            <a:off x="8908820" y="2944029"/>
            <a:ext cx="1972845" cy="26304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28" y="2807225"/>
            <a:ext cx="2178050" cy="29040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5900" y="1200430"/>
            <a:ext cx="951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C00000"/>
                </a:solidFill>
              </a:rPr>
              <a:t>Действующая экспозиция работ обучающихся 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14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1511300" y="1231900"/>
            <a:ext cx="9347200" cy="4945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accent2">
                    <a:lumMod val="75000"/>
                  </a:schemeClr>
                </a:solidFill>
              </a:rPr>
              <a:t>Руководители студий:</a:t>
            </a:r>
          </a:p>
          <a:p>
            <a:pPr marL="0" indent="0" algn="ctr">
              <a:buNone/>
            </a:pP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Бутин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Михаил Александрович-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студия бересты, начального моделирования и художественного конструирования;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Краева Наталья Аркадьевна- 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студия соломки, мини-ателье;</a:t>
            </a:r>
          </a:p>
          <a:p>
            <a:pPr marL="0" indent="0" algn="ctr">
              <a:buNone/>
            </a:pPr>
            <a:endParaRPr lang="ru-RU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Федотова Светлана Леонидовна-</a:t>
            </a:r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 студия плетения из рогоза, плетения из лозы и бумаготворчество.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00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310</Words>
  <Application>Microsoft Office PowerPoint</Application>
  <PresentationFormat>Широкоэкранный</PresentationFormat>
  <Paragraphs>59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КГКУ «Железногорский детский дом»      представляет</vt:lpstr>
      <vt:lpstr>Презентация PowerPoint</vt:lpstr>
      <vt:lpstr>Презентация PowerPoint</vt:lpstr>
      <vt:lpstr>Цель деятельности объединения:</vt:lpstr>
      <vt:lpstr>Задачи:</vt:lpstr>
      <vt:lpstr> Направления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70</cp:revision>
  <dcterms:created xsi:type="dcterms:W3CDTF">2018-09-11T09:17:10Z</dcterms:created>
  <dcterms:modified xsi:type="dcterms:W3CDTF">2018-11-07T07:01:41Z</dcterms:modified>
</cp:coreProperties>
</file>