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/>
              <a:t>Группа 4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92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2" y="447675"/>
            <a:ext cx="45354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70">
            <a:off x="5940152" y="2910077"/>
            <a:ext cx="26336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722">
            <a:off x="827584" y="2953514"/>
            <a:ext cx="2547495" cy="34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53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группы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Б. Сергей</a:t>
            </a:r>
          </a:p>
          <a:p>
            <a:r>
              <a:rPr lang="ru-RU" dirty="0"/>
              <a:t>2. З. Дмитрий</a:t>
            </a:r>
          </a:p>
          <a:p>
            <a:r>
              <a:rPr lang="ru-RU" dirty="0"/>
              <a:t>3. К. Юрий </a:t>
            </a:r>
          </a:p>
          <a:p>
            <a:r>
              <a:rPr lang="ru-RU" dirty="0"/>
              <a:t>4. М. Мария </a:t>
            </a:r>
          </a:p>
          <a:p>
            <a:r>
              <a:rPr lang="ru-RU" dirty="0"/>
              <a:t>5. М. Михаил</a:t>
            </a:r>
          </a:p>
          <a:p>
            <a:r>
              <a:rPr lang="ru-RU" dirty="0"/>
              <a:t>6. Н. Дмитрий</a:t>
            </a:r>
          </a:p>
          <a:p>
            <a:r>
              <a:rPr lang="ru-RU" dirty="0"/>
              <a:t>7. П. Влад</a:t>
            </a:r>
          </a:p>
        </p:txBody>
      </p:sp>
    </p:spTree>
    <p:extLst>
      <p:ext uri="{BB962C8B-B14F-4D97-AF65-F5344CB8AC3E}">
        <p14:creationId xmlns:p14="http://schemas.microsoft.com/office/powerpoint/2010/main" val="28986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2497295" cy="332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085">
            <a:off x="6228184" y="502542"/>
            <a:ext cx="22431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8479"/>
            <a:ext cx="273474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936">
            <a:off x="4217369" y="1358503"/>
            <a:ext cx="23479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49" y="3437664"/>
            <a:ext cx="2424915" cy="32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8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7637"/>
            <a:ext cx="31877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992">
            <a:off x="611561" y="3029132"/>
            <a:ext cx="2664296" cy="355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401">
            <a:off x="3131840" y="1700808"/>
            <a:ext cx="2676261" cy="356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3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548681"/>
            <a:ext cx="28829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7364">
            <a:off x="1041198" y="2296407"/>
            <a:ext cx="2736304" cy="389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555">
            <a:off x="5668297" y="2534462"/>
            <a:ext cx="27983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50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797">
            <a:off x="467544" y="3140968"/>
            <a:ext cx="2514467" cy="33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B9272F-334C-401A-9C56-B3867A84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6199"/>
            <a:ext cx="2956057" cy="39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154">
            <a:off x="2908554" y="1386402"/>
            <a:ext cx="2631479" cy="366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78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42269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280">
            <a:off x="491044" y="476672"/>
            <a:ext cx="19987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38660"/>
            <a:ext cx="2168922" cy="289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74">
            <a:off x="4139952" y="3171469"/>
            <a:ext cx="2584278" cy="34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62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3989181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1" y="548681"/>
            <a:ext cx="1981057" cy="273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80759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05" y="4077072"/>
            <a:ext cx="28162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35" y="548432"/>
            <a:ext cx="172397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474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70" y="934616"/>
            <a:ext cx="4734198" cy="530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67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39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Группа 4</vt:lpstr>
      <vt:lpstr>Список группы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4</dc:title>
  <dc:creator>Sveta</dc:creator>
  <cp:lastModifiedBy>User</cp:lastModifiedBy>
  <cp:revision>10</cp:revision>
  <dcterms:created xsi:type="dcterms:W3CDTF">2019-01-04T09:40:54Z</dcterms:created>
  <dcterms:modified xsi:type="dcterms:W3CDTF">2022-10-06T11:20:53Z</dcterms:modified>
</cp:coreProperties>
</file>