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71" r:id="rId8"/>
    <p:sldId id="272" r:id="rId9"/>
    <p:sldId id="273" r:id="rId10"/>
    <p:sldId id="275" r:id="rId11"/>
    <p:sldId id="280" r:id="rId12"/>
    <p:sldId id="277" r:id="rId13"/>
    <p:sldId id="278" r:id="rId14"/>
    <p:sldId id="283" r:id="rId15"/>
    <p:sldId id="284" r:id="rId16"/>
    <p:sldId id="290" r:id="rId17"/>
    <p:sldId id="286" r:id="rId18"/>
    <p:sldId id="288" r:id="rId19"/>
    <p:sldId id="295" r:id="rId20"/>
    <p:sldId id="296" r:id="rId21"/>
    <p:sldId id="293" r:id="rId22"/>
    <p:sldId id="294" r:id="rId23"/>
    <p:sldId id="300" r:id="rId24"/>
    <p:sldId id="298" r:id="rId25"/>
    <p:sldId id="307" r:id="rId26"/>
    <p:sldId id="299" r:id="rId27"/>
    <p:sldId id="302" r:id="rId28"/>
    <p:sldId id="308" r:id="rId29"/>
    <p:sldId id="303" r:id="rId30"/>
    <p:sldId id="305" r:id="rId31"/>
    <p:sldId id="30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34679"/>
          </a:xfrm>
        </p:spPr>
        <p:txBody>
          <a:bodyPr>
            <a:normAutofit fontScale="90000"/>
          </a:bodyPr>
          <a:lstStyle/>
          <a:p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МОЙ КОСМОС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мероприятие, посвященное  Дню Космонавтики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10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20688"/>
            <a:ext cx="70567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Прежде чем человек полетел в космос, там побывали животные.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        Первой в космос отправилась собака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Лайка.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В то время люди ещё очень мало знали о космосе, а космические аппараты ещё не умели возвращать с орбиты. Поэтому Лайка навсегда осталась в космическом пространстве.</a:t>
            </a:r>
          </a:p>
        </p:txBody>
      </p:sp>
    </p:spTree>
    <p:extLst>
      <p:ext uri="{BB962C8B-B14F-4D97-AF65-F5344CB8AC3E}">
        <p14:creationId xmlns:p14="http://schemas.microsoft.com/office/powerpoint/2010/main" val="1967988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seosobakax.ru/wp-content/uploads/2015/11/phot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60649"/>
            <a:ext cx="6696744" cy="6138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1169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80728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Через три года после неудачного полёта собаки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Лайки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в космос отправляются уже две собаки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Белка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Стрелка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        В космосе они побывали всего один день и удачно приземлились на Землю. </a:t>
            </a:r>
          </a:p>
        </p:txBody>
      </p:sp>
    </p:spTree>
    <p:extLst>
      <p:ext uri="{BB962C8B-B14F-4D97-AF65-F5344CB8AC3E}">
        <p14:creationId xmlns:p14="http://schemas.microsoft.com/office/powerpoint/2010/main" val="691589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.ytapi.com/vi/mlruy9PIvYs/maxresdefaul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1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038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3" y="1705237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 descr="http://www.vladtime.ru/uploads/posts/2015-08/1439983663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130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Первой в Америке на ракете полетела в космос обезьяна. </a:t>
            </a:r>
          </a:p>
        </p:txBody>
      </p:sp>
      <p:pic>
        <p:nvPicPr>
          <p:cNvPr id="4" name="Объект 3" descr="http://www.infoniac.ru/upload/medialibrary/652/652fbbc1966c7e67790449e80e0ad47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7128792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439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6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После удачного полёта в космос животных, стала открытой дорога человеку к звёздам. Через восемь месяцев на таком же космическом корабле, на котором летали собаки Белка и Стрелка, в космос отправился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765961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r>
              <a:rPr lang="ru-RU" sz="3600" dirty="0"/>
              <a:t>  12 апреля 1961г. в 6:07 с космодрома Байконур стартовала ракета-носитель «Восток». Впервые в мире космический корабль с человеком на борту ворвался в просторы вселенной.</a:t>
            </a:r>
          </a:p>
          <a:p>
            <a:endParaRPr lang="ru-RU" sz="3600" dirty="0"/>
          </a:p>
          <a:p>
            <a:endParaRPr lang="ru-RU" sz="2000" dirty="0"/>
          </a:p>
          <a:p>
            <a:r>
              <a:rPr lang="ru-RU" sz="3600" dirty="0"/>
              <a:t>-Ребята, кто из вас скажет, как звали первого человека открывшего дорогу в космос?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469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-Его звали </a:t>
            </a:r>
            <a:br>
              <a:rPr lang="ru-RU" dirty="0"/>
            </a:br>
            <a:r>
              <a:rPr lang="ru-RU" b="1" dirty="0"/>
              <a:t>Юрий Алексеевич Гагарин</a:t>
            </a:r>
            <a:r>
              <a:rPr lang="ru-RU" dirty="0"/>
              <a:t>. </a:t>
            </a:r>
          </a:p>
        </p:txBody>
      </p:sp>
      <p:pic>
        <p:nvPicPr>
          <p:cNvPr id="4" name="Объект 3" descr="https://im1-tub-ru.yandex.net/i?id=9c1218846f206f1eccdfab4513c772c0-l&amp;n=1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35872"/>
            <a:ext cx="4248472" cy="4501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4089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tayni.info/wp-content/uploads/2015/04/legenda-sovetskoj-kosmonavtiki-jurij-gagarin-v_21_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176464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711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5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Расширить представление о космосе, как о беспредельном пространстве,;</a:t>
            </a:r>
          </a:p>
          <a:p>
            <a:pPr lvl="0"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подчеркнуть уникальность планеты Земля, ответственность людей за ее будущее;</a:t>
            </a:r>
          </a:p>
          <a:p>
            <a:pPr lvl="0"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создать атмосферу сотрудничества и поиска, способствующую развитию познавательных способностей и формированию личного отношения к окружающему;</a:t>
            </a:r>
          </a:p>
          <a:p>
            <a:pPr lvl="0"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формировать умение логически мыслить, выполнять умозаключения, опираясь на приобретенные знания и опыт;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воспитывать у детей нравственные чувства и отношения: дружелюбие, готовность прийти на помощь. </a:t>
            </a:r>
          </a:p>
        </p:txBody>
      </p:sp>
    </p:spTree>
    <p:extLst>
      <p:ext uri="{BB962C8B-B14F-4D97-AF65-F5344CB8AC3E}">
        <p14:creationId xmlns:p14="http://schemas.microsoft.com/office/powerpoint/2010/main" val="3413682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/>
              <a:t> -Люди много ездят по свету. </a:t>
            </a:r>
          </a:p>
          <a:p>
            <a:r>
              <a:rPr lang="ru-RU" sz="4000" dirty="0"/>
              <a:t>Они передвигаются на поездах, на пароходах, на самолётах, но ещё ни один человек до </a:t>
            </a:r>
            <a:r>
              <a:rPr lang="ru-RU" sz="4000" dirty="0" err="1"/>
              <a:t>Ю.Гагарина</a:t>
            </a:r>
            <a:r>
              <a:rPr lang="ru-RU" sz="4000" dirty="0"/>
              <a:t> не мчался на корабле-ракете к звёздам.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949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6328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Казахскими космонавтами называют </a:t>
            </a:r>
            <a:r>
              <a:rPr lang="ru-RU" sz="3600" b="1" dirty="0" err="1"/>
              <a:t>Аубакирова</a:t>
            </a:r>
            <a:r>
              <a:rPr lang="ru-RU" sz="3600" b="1" dirty="0"/>
              <a:t> и Мусабаева</a:t>
            </a:r>
            <a:r>
              <a:rPr lang="ru-RU" sz="3600" dirty="0"/>
              <a:t>. </a:t>
            </a:r>
          </a:p>
          <a:p>
            <a:r>
              <a:rPr lang="ru-RU" sz="3600" dirty="0"/>
              <a:t>Да, действительно, осенью 1991 года состоялся полет </a:t>
            </a:r>
            <a:r>
              <a:rPr lang="ru-RU" sz="3600" b="1" dirty="0" err="1"/>
              <a:t>Токтара</a:t>
            </a:r>
            <a:r>
              <a:rPr lang="ru-RU" sz="3600" b="1" dirty="0"/>
              <a:t> </a:t>
            </a:r>
            <a:r>
              <a:rPr lang="ru-RU" sz="3600" b="1" dirty="0" err="1"/>
              <a:t>Аубакирова</a:t>
            </a:r>
            <a:r>
              <a:rPr lang="ru-RU" sz="3600" b="1" dirty="0"/>
              <a:t> </a:t>
            </a:r>
            <a:r>
              <a:rPr lang="ru-RU" sz="3600" dirty="0"/>
              <a:t>по так называемой казахстанской программе. А дублером у него был </a:t>
            </a:r>
            <a:r>
              <a:rPr lang="ru-RU" sz="3600" b="1" dirty="0" err="1"/>
              <a:t>Талгат</a:t>
            </a:r>
            <a:r>
              <a:rPr lang="ru-RU" sz="3600" b="1" dirty="0"/>
              <a:t> Мусабаев</a:t>
            </a:r>
            <a:r>
              <a:rPr lang="ru-RU" sz="36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158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s/121934/0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7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237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arhivurokov.ru/multiurok/b/d/5/bd5d7826934ddad450fa2616f0cf062f6f408c58/img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7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178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76672"/>
            <a:ext cx="532859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 </a:t>
            </a:r>
            <a:r>
              <a:rPr lang="ru-RU" sz="2400" b="1" dirty="0"/>
              <a:t>Стихотворение</a:t>
            </a:r>
            <a:r>
              <a:rPr lang="ru-RU" sz="2400" dirty="0"/>
              <a:t> </a:t>
            </a:r>
          </a:p>
          <a:p>
            <a:pPr fontAlgn="base"/>
            <a:r>
              <a:rPr lang="ru-RU" sz="2400" i="1" dirty="0"/>
              <a:t>Расскажу вам по секрету:</a:t>
            </a:r>
            <a:endParaRPr lang="ru-RU" sz="2400" dirty="0"/>
          </a:p>
          <a:p>
            <a:pPr fontAlgn="base"/>
            <a:r>
              <a:rPr lang="ru-RU" sz="2400" i="1" dirty="0"/>
              <a:t> Мы построили ракету</a:t>
            </a:r>
            <a:endParaRPr lang="ru-RU" sz="2400" dirty="0"/>
          </a:p>
          <a:p>
            <a:pPr fontAlgn="base"/>
            <a:r>
              <a:rPr lang="ru-RU" sz="2400" i="1" dirty="0"/>
              <a:t> Из коробок, стульев, штор,</a:t>
            </a:r>
            <a:endParaRPr lang="ru-RU" sz="2400" dirty="0"/>
          </a:p>
          <a:p>
            <a:pPr fontAlgn="base"/>
            <a:r>
              <a:rPr lang="ru-RU" sz="2400" i="1" dirty="0"/>
              <a:t> Забрались гурьбой под стол,</a:t>
            </a:r>
            <a:endParaRPr lang="ru-RU" sz="2400" dirty="0"/>
          </a:p>
          <a:p>
            <a:pPr fontAlgn="base"/>
            <a:r>
              <a:rPr lang="ru-RU" sz="2400" i="1" dirty="0"/>
              <a:t> Взяли сок и бутерброды,</a:t>
            </a:r>
            <a:endParaRPr lang="ru-RU" sz="2400" dirty="0"/>
          </a:p>
          <a:p>
            <a:pPr fontAlgn="base"/>
            <a:r>
              <a:rPr lang="ru-RU" sz="2400" i="1" dirty="0"/>
              <a:t> Вдруг лететь придется… годы?</a:t>
            </a:r>
            <a:endParaRPr lang="ru-RU" sz="2400" dirty="0"/>
          </a:p>
          <a:p>
            <a:pPr fontAlgn="base"/>
            <a:r>
              <a:rPr lang="ru-RU" sz="2400" i="1" dirty="0"/>
              <a:t> Завели мотор и… р-р-раз…</a:t>
            </a:r>
            <a:endParaRPr lang="ru-RU" sz="2400" dirty="0"/>
          </a:p>
          <a:p>
            <a:pPr fontAlgn="base"/>
            <a:r>
              <a:rPr lang="ru-RU" sz="2400" i="1" dirty="0"/>
              <a:t> Полетели мы на Марс.</a:t>
            </a:r>
            <a:endParaRPr lang="ru-RU" sz="2400" dirty="0"/>
          </a:p>
          <a:p>
            <a:pPr fontAlgn="base"/>
            <a:r>
              <a:rPr lang="ru-RU" sz="2400" i="1" dirty="0"/>
              <a:t>Мы летели очень долго,</a:t>
            </a:r>
            <a:endParaRPr lang="ru-RU" sz="2400" dirty="0"/>
          </a:p>
          <a:p>
            <a:pPr fontAlgn="base"/>
            <a:r>
              <a:rPr lang="ru-RU" sz="2400" i="1" dirty="0"/>
              <a:t> Дней… не знаю даже сколько!</a:t>
            </a:r>
            <a:endParaRPr lang="ru-RU" sz="2400" dirty="0"/>
          </a:p>
          <a:p>
            <a:pPr fontAlgn="base"/>
            <a:r>
              <a:rPr lang="ru-RU" sz="2400" i="1" dirty="0"/>
              <a:t> Мчим в ракете над Землей:</a:t>
            </a:r>
            <a:endParaRPr lang="ru-RU" sz="2400" dirty="0"/>
          </a:p>
          <a:p>
            <a:pPr fontAlgn="base"/>
            <a:r>
              <a:rPr lang="ru-RU" sz="2400" i="1" dirty="0"/>
              <a:t> Друг мой, я и пёсик мой.</a:t>
            </a:r>
            <a:endParaRPr lang="ru-RU" sz="2400" dirty="0"/>
          </a:p>
          <a:p>
            <a:pPr fontAlgn="base"/>
            <a:r>
              <a:rPr lang="ru-RU" sz="2400" i="1" dirty="0"/>
              <a:t> В космос выходили дружно -</a:t>
            </a:r>
            <a:endParaRPr lang="ru-RU" sz="2400" dirty="0"/>
          </a:p>
          <a:p>
            <a:pPr fontAlgn="base"/>
            <a:r>
              <a:rPr lang="ru-RU" sz="2400" i="1" dirty="0"/>
              <a:t> Космонавтам тоже нужно</a:t>
            </a:r>
            <a:endParaRPr lang="ru-RU" sz="2400" dirty="0"/>
          </a:p>
          <a:p>
            <a:pPr fontAlgn="base"/>
            <a:r>
              <a:rPr lang="ru-RU" sz="2400" i="1" dirty="0"/>
              <a:t> Соблюдать там гигиену,</a:t>
            </a:r>
            <a:endParaRPr lang="ru-RU" sz="2400" dirty="0"/>
          </a:p>
          <a:p>
            <a:pPr fontAlgn="base"/>
            <a:r>
              <a:rPr lang="ru-RU" sz="2400" i="1" dirty="0"/>
              <a:t> И подкручивать антенну.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387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760522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000" i="1" dirty="0" err="1"/>
              <a:t>Примарсились</a:t>
            </a:r>
            <a:r>
              <a:rPr lang="ru-RU" sz="2000" i="1" dirty="0"/>
              <a:t> мы на час…</a:t>
            </a:r>
            <a:endParaRPr lang="ru-RU" sz="2000" dirty="0"/>
          </a:p>
          <a:p>
            <a:pPr fontAlgn="base"/>
            <a:r>
              <a:rPr lang="ru-RU" sz="2000" i="1" dirty="0"/>
              <a:t> Съели бутерброды в раз,</a:t>
            </a:r>
            <a:endParaRPr lang="ru-RU" sz="2000" dirty="0"/>
          </a:p>
          <a:p>
            <a:pPr fontAlgn="base"/>
            <a:r>
              <a:rPr lang="ru-RU" sz="2000" i="1" dirty="0"/>
              <a:t> А затем назад, домой,</a:t>
            </a:r>
            <a:endParaRPr lang="ru-RU" sz="2000" dirty="0"/>
          </a:p>
          <a:p>
            <a:pPr fontAlgn="base"/>
            <a:r>
              <a:rPr lang="ru-RU" sz="2000" i="1" dirty="0"/>
              <a:t> Улетели на покой…</a:t>
            </a:r>
            <a:endParaRPr lang="ru-RU" sz="2000" dirty="0"/>
          </a:p>
          <a:p>
            <a:pPr fontAlgn="base"/>
            <a:r>
              <a:rPr lang="ru-RU" sz="2000" i="1" dirty="0"/>
              <a:t> После нашего полёта…</a:t>
            </a:r>
            <a:endParaRPr lang="ru-RU" sz="2000" dirty="0"/>
          </a:p>
          <a:p>
            <a:pPr fontAlgn="base"/>
            <a:r>
              <a:rPr lang="ru-RU" sz="2000" i="1" dirty="0"/>
              <a:t> Убираться неохота.</a:t>
            </a:r>
            <a:endParaRPr lang="ru-RU" sz="2000" dirty="0"/>
          </a:p>
          <a:p>
            <a:pPr fontAlgn="base"/>
            <a:r>
              <a:rPr lang="ru-RU" sz="2000" i="1" dirty="0"/>
              <a:t> В доме полный кавардак,</a:t>
            </a:r>
            <a:endParaRPr lang="ru-RU" sz="2000" dirty="0"/>
          </a:p>
          <a:p>
            <a:pPr fontAlgn="base"/>
            <a:r>
              <a:rPr lang="ru-RU" sz="2000" i="1" dirty="0"/>
              <a:t> Мама входит: «Вот так, т-а-</a:t>
            </a:r>
            <a:r>
              <a:rPr lang="ru-RU" sz="2000" i="1" dirty="0" err="1"/>
              <a:t>ак</a:t>
            </a:r>
            <a:r>
              <a:rPr lang="ru-RU" sz="2000" i="1" dirty="0"/>
              <a:t>!</a:t>
            </a:r>
            <a:endParaRPr lang="ru-RU" sz="2000" dirty="0"/>
          </a:p>
          <a:p>
            <a:pPr fontAlgn="base"/>
            <a:r>
              <a:rPr lang="ru-RU" sz="2000" i="1" dirty="0"/>
              <a:t>Может, инопланетяне</a:t>
            </a:r>
            <a:endParaRPr lang="ru-RU" sz="2000" dirty="0"/>
          </a:p>
          <a:p>
            <a:pPr fontAlgn="base"/>
            <a:r>
              <a:rPr lang="ru-RU" sz="2000" i="1" dirty="0"/>
              <a:t> Прилетели вместе с вами?</a:t>
            </a:r>
            <a:endParaRPr lang="ru-RU" sz="2000" dirty="0"/>
          </a:p>
          <a:p>
            <a:pPr fontAlgn="base"/>
            <a:r>
              <a:rPr lang="ru-RU" sz="2000" i="1" dirty="0"/>
              <a:t> Перепачкали посуду,</a:t>
            </a:r>
            <a:endParaRPr lang="ru-RU" sz="2000" dirty="0"/>
          </a:p>
          <a:p>
            <a:pPr fontAlgn="base"/>
            <a:r>
              <a:rPr lang="ru-RU" sz="2000" i="1" dirty="0"/>
              <a:t> Насорили мне повсюду?</a:t>
            </a:r>
            <a:endParaRPr lang="ru-RU" sz="2000" dirty="0"/>
          </a:p>
          <a:p>
            <a:pPr fontAlgn="base"/>
            <a:r>
              <a:rPr lang="ru-RU" sz="2000" i="1" dirty="0"/>
              <a:t> Ну-ка, космонавты быстро</a:t>
            </a:r>
            <a:endParaRPr lang="ru-RU" sz="2000" dirty="0"/>
          </a:p>
          <a:p>
            <a:pPr fontAlgn="base"/>
            <a:r>
              <a:rPr lang="ru-RU" sz="2000" i="1" dirty="0"/>
              <a:t> Всё убрать, чтоб было чисто!»…</a:t>
            </a:r>
            <a:endParaRPr lang="ru-RU" sz="2000" dirty="0"/>
          </a:p>
          <a:p>
            <a:pPr fontAlgn="base"/>
            <a:r>
              <a:rPr lang="ru-RU" sz="2000" i="1" dirty="0"/>
              <a:t> Я открою вам секрет:</a:t>
            </a:r>
            <a:endParaRPr lang="ru-RU" sz="2000" dirty="0"/>
          </a:p>
          <a:p>
            <a:pPr fontAlgn="base"/>
            <a:r>
              <a:rPr lang="ru-RU" sz="2000" i="1" dirty="0"/>
              <a:t> В космосе… порядка нет.</a:t>
            </a:r>
            <a:endParaRPr lang="ru-RU" sz="2000" dirty="0"/>
          </a:p>
          <a:p>
            <a:pPr fontAlgn="base"/>
            <a:r>
              <a:rPr lang="ru-RU" sz="2000" i="1" dirty="0"/>
              <a:t>Завтра мы корабль построим,</a:t>
            </a:r>
            <a:endParaRPr lang="ru-RU" sz="2000" dirty="0"/>
          </a:p>
          <a:p>
            <a:pPr fontAlgn="base"/>
            <a:r>
              <a:rPr lang="ru-RU" sz="2000" i="1" dirty="0"/>
              <a:t>Что бы плыть по свету морем…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26297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5"/>
            <a:ext cx="77768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А сегодня мы отправимся с вами в</a:t>
            </a:r>
          </a:p>
          <a:p>
            <a:r>
              <a:rPr lang="ru-RU" sz="4000" dirty="0"/>
              <a:t> </a:t>
            </a:r>
          </a:p>
          <a:p>
            <a:r>
              <a:rPr lang="ru-RU" sz="4000" dirty="0"/>
              <a:t>космическое путешествие! На чем</a:t>
            </a:r>
          </a:p>
          <a:p>
            <a:endParaRPr lang="ru-RU" sz="4000" dirty="0"/>
          </a:p>
          <a:p>
            <a:r>
              <a:rPr lang="ru-RU" sz="4000" dirty="0"/>
              <a:t> же можно отправиться в космос? </a:t>
            </a:r>
          </a:p>
        </p:txBody>
      </p:sp>
    </p:spTree>
    <p:extLst>
      <p:ext uri="{BB962C8B-B14F-4D97-AF65-F5344CB8AC3E}">
        <p14:creationId xmlns:p14="http://schemas.microsoft.com/office/powerpoint/2010/main" val="1819754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813690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dirty="0"/>
              <a:t>«Строим ракету» </a:t>
            </a:r>
          </a:p>
          <a:p>
            <a:pPr fontAlgn="base"/>
            <a:r>
              <a:rPr lang="ru-RU" sz="3200" dirty="0"/>
              <a:t> Ведущий приглашает две пары. Один ребенок встает прямо и поднимает руки вверх, сложив ладони вместе – это ракета. Другой должен как можно быстрее обмотать бумажным полотенцем, которое им дает ведущий.  В результате получиться настоящая ракета, причем лицо заматывать нельзя, так как они «космонавты». Та пара, которая справится с заданием быстрее, побеждает.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866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28343"/>
            <a:ext cx="799288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/>
              <a:t>Воспитатель:</a:t>
            </a:r>
            <a:r>
              <a:rPr lang="ru-RU" sz="2400" dirty="0"/>
              <a:t> Перед тем, как запустить в космос ракету, ученые рассчитывают траекторию ее полета. А можно ли заставить двигаться воздушный шарик по заранее намеченной траектории? Как вы считаете, ребята? Давайте проверим это на практике.</a:t>
            </a:r>
          </a:p>
          <a:p>
            <a:pPr fontAlgn="base"/>
            <a:endParaRPr lang="ru-RU" sz="2400" dirty="0"/>
          </a:p>
          <a:p>
            <a:pPr fontAlgn="base"/>
            <a:endParaRPr lang="ru-RU" sz="2400" dirty="0"/>
          </a:p>
          <a:p>
            <a:pPr fontAlgn="base"/>
            <a:r>
              <a:rPr lang="ru-RU" sz="2400" dirty="0"/>
              <a:t> </a:t>
            </a:r>
            <a:r>
              <a:rPr lang="ru-RU" sz="2400" b="1" dirty="0"/>
              <a:t>Перед эстафетой игроки каждой команды получают воздушный шарик</a:t>
            </a:r>
            <a:r>
              <a:rPr lang="ru-RU" sz="2400" dirty="0"/>
              <a:t>. Его нужно провести от старта до финиша, придавая ему ускорение одной рукой и стараясь, чтобы он не коснулся пола. Выигрывает та команда, игроки которой закончили эстафету первыми и при этом допустили меньшее количество ошибок.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639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5"/>
            <a:ext cx="76328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/>
              <a:t>Кто составит как можно больше слов из букв слова </a:t>
            </a:r>
          </a:p>
          <a:p>
            <a:pPr algn="ctr"/>
            <a:endParaRPr lang="ru-RU" sz="6000" b="1" dirty="0"/>
          </a:p>
          <a:p>
            <a:pPr algn="ctr"/>
            <a:r>
              <a:rPr lang="ru-RU" sz="6000" b="1" dirty="0"/>
              <a:t>КОСМОНАВТИКА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0282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77686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fontAlgn="base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	развивать логическое мышление, речь, память, внимание</a:t>
            </a:r>
          </a:p>
          <a:p>
            <a:pPr fontAlgn="base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	воспитывать дисциплинированность, любознательность, гордость за свою страну</a:t>
            </a:r>
          </a:p>
          <a:p>
            <a:pPr fontAlgn="base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	обучать активности, коллективизму</a:t>
            </a:r>
          </a:p>
          <a:p>
            <a:pPr fontAlgn="base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	формировать основы гражданской личности, чувства сопричастности и гордости за свою Родину, народ и историю</a:t>
            </a:r>
          </a:p>
          <a:p>
            <a:pPr fontAlgn="base"/>
            <a:endParaRPr lang="ru-RU" dirty="0"/>
          </a:p>
          <a:p>
            <a:pPr fontAlgn="base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339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89844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/>
              <a:t>Эмоциональная  разрядка «Запуск ракеты»</a:t>
            </a:r>
            <a:endParaRPr lang="ru-RU" sz="2400" dirty="0"/>
          </a:p>
          <a:p>
            <a:pPr fontAlgn="base"/>
            <a:r>
              <a:rPr lang="ru-RU" sz="2400" dirty="0"/>
              <a:t> </a:t>
            </a:r>
          </a:p>
          <a:p>
            <a:pPr fontAlgn="base"/>
            <a:r>
              <a:rPr lang="ru-RU" sz="2400" i="1" dirty="0"/>
              <a:t>К запуску космической ракеты приготовиться!</a:t>
            </a:r>
            <a:endParaRPr lang="ru-RU" sz="2400" dirty="0"/>
          </a:p>
          <a:p>
            <a:pPr fontAlgn="base"/>
            <a:r>
              <a:rPr lang="ru-RU" sz="2400" i="1" dirty="0"/>
              <a:t> – Есть! Приготовиться!!!</a:t>
            </a:r>
            <a:r>
              <a:rPr lang="ru-RU" sz="2400" dirty="0"/>
              <a:t> (отдают честь)</a:t>
            </a:r>
          </a:p>
          <a:p>
            <a:pPr fontAlgn="base"/>
            <a:r>
              <a:rPr lang="ru-RU" sz="2400" i="1" dirty="0"/>
              <a:t> Пристегнуть ремни! </a:t>
            </a:r>
            <a:endParaRPr lang="ru-RU" sz="2400" dirty="0"/>
          </a:p>
          <a:p>
            <a:pPr fontAlgn="base"/>
            <a:r>
              <a:rPr lang="ru-RU" sz="2400" i="1" dirty="0"/>
              <a:t> -Есть пристегнуть ремни</a:t>
            </a:r>
            <a:r>
              <a:rPr lang="ru-RU" sz="2400" dirty="0"/>
              <a:t> (хлопок перед собой)</a:t>
            </a:r>
          </a:p>
          <a:p>
            <a:pPr fontAlgn="base"/>
            <a:r>
              <a:rPr lang="ru-RU" sz="2400" i="1" dirty="0"/>
              <a:t> Включить контакты! </a:t>
            </a:r>
            <a:endParaRPr lang="ru-RU" sz="2400" dirty="0"/>
          </a:p>
          <a:p>
            <a:pPr fontAlgn="base"/>
            <a:r>
              <a:rPr lang="ru-RU" sz="2400" i="1" dirty="0"/>
              <a:t> –  Есть включить контакты</a:t>
            </a:r>
            <a:r>
              <a:rPr lang="ru-RU" sz="2400" dirty="0"/>
              <a:t> (соединяют перед собой большие пальцы рук)</a:t>
            </a:r>
          </a:p>
          <a:p>
            <a:pPr fontAlgn="base"/>
            <a:r>
              <a:rPr lang="ru-RU" sz="2400" i="1" dirty="0"/>
              <a:t>Завести моторы!!! </a:t>
            </a:r>
            <a:endParaRPr lang="ru-RU" sz="2400" dirty="0"/>
          </a:p>
          <a:p>
            <a:pPr fontAlgn="base"/>
            <a:r>
              <a:rPr lang="ru-RU" sz="2400" i="1" dirty="0"/>
              <a:t> – Есть, завести моторы!! ! </a:t>
            </a:r>
            <a:r>
              <a:rPr lang="ru-RU" sz="2400" dirty="0"/>
              <a:t>(вращают большие пальцы рук и нарастающий гул)!!!</a:t>
            </a:r>
          </a:p>
          <a:p>
            <a:pPr fontAlgn="base"/>
            <a:r>
              <a:rPr lang="ru-RU" sz="2400" dirty="0"/>
              <a:t>Когда, гул стал громким, ведущий на пальцах ведет отсчет:</a:t>
            </a:r>
          </a:p>
          <a:p>
            <a:pPr fontAlgn="base"/>
            <a:r>
              <a:rPr lang="ru-RU" sz="2400" i="1" dirty="0"/>
              <a:t>5,4,3,2,1 пуск!! </a:t>
            </a:r>
            <a:endParaRPr lang="ru-RU" sz="2400" dirty="0"/>
          </a:p>
          <a:p>
            <a:pPr fontAlgn="base"/>
            <a:r>
              <a:rPr lang="ru-RU" sz="2400" b="1" dirty="0"/>
              <a:t> Все кричат</a:t>
            </a:r>
            <a:r>
              <a:rPr lang="ru-RU" sz="2400" dirty="0"/>
              <a:t>: </a:t>
            </a:r>
            <a:r>
              <a:rPr lang="ru-RU" sz="2400" i="1" dirty="0"/>
              <a:t>Ура! Ура! Ура!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41910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80648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i="1" dirty="0"/>
              <a:t>Время мчится, нельзя отставать,</a:t>
            </a:r>
            <a:endParaRPr lang="ru-RU" sz="4000" dirty="0"/>
          </a:p>
          <a:p>
            <a:pPr fontAlgn="base"/>
            <a:r>
              <a:rPr lang="ru-RU" sz="4000" i="1" dirty="0"/>
              <a:t>Вместе выйдем на старт обязательно!</a:t>
            </a:r>
            <a:endParaRPr lang="ru-RU" sz="4000" dirty="0"/>
          </a:p>
          <a:p>
            <a:pPr fontAlgn="base"/>
            <a:r>
              <a:rPr lang="ru-RU" sz="4000" i="1" dirty="0"/>
              <a:t>Каждый может штурманом стать</a:t>
            </a:r>
            <a:endParaRPr lang="ru-RU" sz="4000" dirty="0"/>
          </a:p>
          <a:p>
            <a:pPr fontAlgn="base"/>
            <a:r>
              <a:rPr lang="ru-RU" sz="4000" i="1" dirty="0"/>
              <a:t>Или даже изобретателем!</a:t>
            </a:r>
            <a:endParaRPr lang="ru-RU" sz="4000" dirty="0"/>
          </a:p>
          <a:p>
            <a:pPr fontAlgn="base"/>
            <a:r>
              <a:rPr lang="ru-RU" sz="4000" i="1" dirty="0"/>
              <a:t>Чтобы жизнь недаром прошла,</a:t>
            </a:r>
            <a:endParaRPr lang="ru-RU" sz="4000" dirty="0"/>
          </a:p>
          <a:p>
            <a:pPr fontAlgn="base"/>
            <a:r>
              <a:rPr lang="ru-RU" sz="4000" i="1" dirty="0"/>
              <a:t>Чтоб твое запомнили имя,</a:t>
            </a:r>
            <a:endParaRPr lang="ru-RU" sz="4000" dirty="0"/>
          </a:p>
          <a:p>
            <a:pPr fontAlgn="base"/>
            <a:r>
              <a:rPr lang="ru-RU" sz="4000" i="1" dirty="0"/>
              <a:t>Пусть открытия и дела</a:t>
            </a:r>
            <a:endParaRPr lang="ru-RU" sz="4000" dirty="0"/>
          </a:p>
          <a:p>
            <a:pPr fontAlgn="base"/>
            <a:r>
              <a:rPr lang="ru-RU" sz="4000" i="1" dirty="0"/>
              <a:t>Будут добрыми, а не злыми!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113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dirty="0"/>
              <a:t> 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Ход занятия.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 незапамятных времён люди стремились в космос. Эта мечта отражалась в сказках, легендах, фантастических произведениях. В сказках люди поднимались в воздух на ковре-самолёте, в ступе, летали на метле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4909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adumka.ru/images/1018441_kover-samole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8064895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693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im0-tub-ru.yandex.net/i?id=2c773fb352133d17f1a0ea7e98a01c38&amp;n=33&amp;h=215&amp;w=2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60" y="476672"/>
            <a:ext cx="7056784" cy="5739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841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mtdata.ru/u23/photoC15A/20009672611-0/huge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36904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015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dirty="0"/>
              <a:t>И, наконец, мечта стала явью. Учёные и конструкторы создали первый космический корабль «Восток».</a:t>
            </a:r>
          </a:p>
        </p:txBody>
      </p:sp>
      <p:pic>
        <p:nvPicPr>
          <p:cNvPr id="4" name="Объект 3" descr="http://900igr.net/datas/astronomija/Kosmicheskaja-zhizn/0005-005-Kosmicheskij-korabl-VOSTOK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2276872"/>
            <a:ext cx="6034617" cy="3849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56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00.infourok.ru/images/doc/161/185588/img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28" y="332656"/>
            <a:ext cx="8352927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63583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983</Words>
  <Application>Microsoft Office PowerPoint</Application>
  <PresentationFormat>Экран (4:3)</PresentationFormat>
  <Paragraphs>104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Тема Office</vt:lpstr>
      <vt:lpstr>МОЙ КОСМОС мероприятие, посвященное  Дню Космонавтики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И, наконец, мечта стала явью. Учёные и конструкторы создали первый космический корабль «Восток».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Первой в Америке на ракете полетела в космос обезьяна. </vt:lpstr>
      <vt:lpstr>Презентация PowerPoint</vt:lpstr>
      <vt:lpstr> </vt:lpstr>
      <vt:lpstr>-Его звали  Юрий Алексеевич Гагарин.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КОСМОС мероприятие, посвященное  Дню Космонавтики</dc:title>
  <dc:creator>Sveta</dc:creator>
  <cp:lastModifiedBy>User</cp:lastModifiedBy>
  <cp:revision>6</cp:revision>
  <dcterms:created xsi:type="dcterms:W3CDTF">2017-06-24T06:48:17Z</dcterms:created>
  <dcterms:modified xsi:type="dcterms:W3CDTF">2022-10-06T11:23:43Z</dcterms:modified>
</cp:coreProperties>
</file>