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9"/>
  </p:notesMasterIdLst>
  <p:sldIdLst>
    <p:sldId id="257" r:id="rId2"/>
    <p:sldId id="259" r:id="rId3"/>
    <p:sldId id="346" r:id="rId4"/>
    <p:sldId id="345" r:id="rId5"/>
    <p:sldId id="276" r:id="rId6"/>
    <p:sldId id="265" r:id="rId7"/>
    <p:sldId id="305" r:id="rId8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9"/>
    <p:restoredTop sz="94683"/>
  </p:normalViewPr>
  <p:slideViewPr>
    <p:cSldViewPr snapToGrid="0" snapToObjects="1">
      <p:cViewPr varScale="1">
        <p:scale>
          <a:sx n="87" d="100"/>
          <a:sy n="87" d="100"/>
        </p:scale>
        <p:origin x="102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CC2BB-77D2-5443-847E-999DC9F6DAC6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16E7A1-ED3F-9B4B-8C6F-3B8165A25B11}">
      <dgm:prSet phldrT="[Text]" custT="1"/>
      <dgm:spPr>
        <a:solidFill>
          <a:schemeClr val="accent1"/>
        </a:solidFill>
      </dgm:spPr>
      <dgm:t>
        <a:bodyPr/>
        <a:lstStyle/>
        <a:p>
          <a:endParaRPr lang="en-US" sz="1200" b="1" i="0" noProof="0" dirty="0">
            <a:solidFill>
              <a:schemeClr val="tx1"/>
            </a:solidFill>
            <a:latin typeface="Open Sans" charset="0"/>
            <a:ea typeface="Open Sans" charset="0"/>
            <a:cs typeface="Open Sans" charset="0"/>
          </a:endParaRPr>
        </a:p>
      </dgm:t>
    </dgm:pt>
    <dgm:pt modelId="{A1B27E07-4CEA-2449-875A-13F796924B0A}" type="parTrans" cxnId="{C32F5CB0-1FF7-3A4E-874A-6B5C2DAFA06B}">
      <dgm:prSet/>
      <dgm:spPr/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5575E51D-2DB0-B647-9160-ED30AA524F61}" type="sibTrans" cxnId="{C32F5CB0-1FF7-3A4E-874A-6B5C2DAFA06B}">
      <dgm:prSet custT="1"/>
      <dgm:spPr>
        <a:solidFill>
          <a:schemeClr val="bg1">
            <a:alpha val="1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BC125942-6CFC-C04B-A691-FD2826DB2610}">
      <dgm:prSet phldrT="[Text]" custT="1"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B4D88C48-E8CE-3C41-8435-472B9CE83908}" type="parTrans" cxnId="{83490A8C-42DC-E64D-909A-196A5CFB2135}">
      <dgm:prSet/>
      <dgm:spPr/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E7F92082-69AA-C843-B261-831913503CAF}" type="sibTrans" cxnId="{83490A8C-42DC-E64D-909A-196A5CFB2135}">
      <dgm:prSet custT="1"/>
      <dgm:spPr>
        <a:solidFill>
          <a:schemeClr val="bg1">
            <a:alpha val="1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2CDA1792-E905-1F4E-9AFF-F1DA9895DC58}">
      <dgm:prSet phldrT="[Text]" custT="1"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C77E98CC-C83A-524F-B711-1C1BCEF899C8}" type="parTrans" cxnId="{03D9DE9C-8141-1843-8B62-40DA146A4979}">
      <dgm:prSet/>
      <dgm:spPr/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10011AD3-D3A6-7146-A9B0-D749D42353EA}" type="sibTrans" cxnId="{03D9DE9C-8141-1843-8B62-40DA146A4979}">
      <dgm:prSet custT="1"/>
      <dgm:spPr>
        <a:solidFill>
          <a:schemeClr val="bg1">
            <a:lumMod val="95000"/>
            <a:alpha val="1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468A5305-C682-4349-AAC5-FEE1F1C23821}">
      <dgm:prSet phldrT="[Text]" custT="1"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726FFD26-739D-5F44-8424-52084004CC48}" type="parTrans" cxnId="{DE300ECD-9CA8-B249-881A-C699926BBAFB}">
      <dgm:prSet/>
      <dgm:spPr/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F0274A88-5F97-C54C-A392-B2BB6144DF1C}" type="sibTrans" cxnId="{DE300ECD-9CA8-B249-881A-C699926BBAFB}">
      <dgm:prSet custT="1"/>
      <dgm:spPr>
        <a:solidFill>
          <a:schemeClr val="bg1">
            <a:alpha val="1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0D30E0D3-4A0B-1349-9502-FC6ABF615E76}">
      <dgm:prSet phldrT="[Text]" custT="1"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967072A7-6F81-A542-9C29-10C63EDED48E}" type="parTrans" cxnId="{6E78DC6E-E3F5-DE49-8944-DE2F2D46E3C2}">
      <dgm:prSet/>
      <dgm:spPr/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A4314637-1252-6446-8E9E-6D373C91AFEA}" type="sibTrans" cxnId="{6E78DC6E-E3F5-DE49-8944-DE2F2D46E3C2}">
      <dgm:prSet custT="1"/>
      <dgm:spPr>
        <a:solidFill>
          <a:schemeClr val="bg1">
            <a:alpha val="10000"/>
          </a:schemeClr>
        </a:solidFill>
      </dgm:spPr>
      <dgm:t>
        <a:bodyPr/>
        <a:lstStyle/>
        <a:p>
          <a:endParaRPr lang="en-US" sz="1200" b="1" i="0" noProof="0" dirty="0">
            <a:latin typeface="Open Sans" charset="0"/>
            <a:ea typeface="Open Sans" charset="0"/>
            <a:cs typeface="Open Sans" charset="0"/>
          </a:endParaRPr>
        </a:p>
      </dgm:t>
    </dgm:pt>
    <dgm:pt modelId="{6186F85D-9C77-0C4C-8321-1EC05BAA6FC0}" type="pres">
      <dgm:prSet presAssocID="{42ACC2BB-77D2-5443-847E-999DC9F6DA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399530-A43F-834A-BD57-615AF5897F6A}" type="pres">
      <dgm:prSet presAssocID="{4716E7A1-ED3F-9B4B-8C6F-3B8165A25B11}" presName="node" presStyleLbl="node1" presStyleIdx="0" presStyleCnt="5" custRadScaleRad="147365" custRadScaleInc="-71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1AC20-9E37-3F4E-8259-81B133F55010}" type="pres">
      <dgm:prSet presAssocID="{5575E51D-2DB0-B647-9160-ED30AA524F61}" presName="sibTrans" presStyleLbl="sibTrans2D1" presStyleIdx="0" presStyleCnt="5" custScaleY="48017"/>
      <dgm:spPr/>
      <dgm:t>
        <a:bodyPr/>
        <a:lstStyle/>
        <a:p>
          <a:endParaRPr lang="ru-RU"/>
        </a:p>
      </dgm:t>
    </dgm:pt>
    <dgm:pt modelId="{4EB81360-BA20-154F-AC93-83165CBF848D}" type="pres">
      <dgm:prSet presAssocID="{5575E51D-2DB0-B647-9160-ED30AA524F6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E3E0ECA-979F-C842-84AF-B9C95AAFEE09}" type="pres">
      <dgm:prSet presAssocID="{BC125942-6CFC-C04B-A691-FD2826DB2610}" presName="node" presStyleLbl="node1" presStyleIdx="1" presStyleCnt="5" custRadScaleRad="49541" custRadScaleInc="-130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BD706-825F-8342-A9E6-71E9F112EA77}" type="pres">
      <dgm:prSet presAssocID="{E7F92082-69AA-C843-B261-831913503CAF}" presName="sibTrans" presStyleLbl="sibTrans2D1" presStyleIdx="1" presStyleCnt="5" custScaleY="45712"/>
      <dgm:spPr/>
      <dgm:t>
        <a:bodyPr/>
        <a:lstStyle/>
        <a:p>
          <a:endParaRPr lang="ru-RU"/>
        </a:p>
      </dgm:t>
    </dgm:pt>
    <dgm:pt modelId="{3121B62C-0043-4E43-A7EA-2B4B4D9B71F6}" type="pres">
      <dgm:prSet presAssocID="{E7F92082-69AA-C843-B261-831913503CA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80EB7B2-57D2-6243-BA32-CA322223A7EB}" type="pres">
      <dgm:prSet presAssocID="{2CDA1792-E905-1F4E-9AFF-F1DA9895DC58}" presName="node" presStyleLbl="node1" presStyleIdx="2" presStyleCnt="5" custRadScaleRad="42463" custRadScaleInc="133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1825C-2260-9F4F-8C2D-F638397C73CA}" type="pres">
      <dgm:prSet presAssocID="{10011AD3-D3A6-7146-A9B0-D749D42353EA}" presName="sibTrans" presStyleLbl="sibTrans2D1" presStyleIdx="2" presStyleCnt="5" custScaleY="45712"/>
      <dgm:spPr/>
      <dgm:t>
        <a:bodyPr/>
        <a:lstStyle/>
        <a:p>
          <a:endParaRPr lang="ru-RU"/>
        </a:p>
      </dgm:t>
    </dgm:pt>
    <dgm:pt modelId="{36DDB031-F304-BA44-BF1D-216E2177A6BB}" type="pres">
      <dgm:prSet presAssocID="{10011AD3-D3A6-7146-A9B0-D749D42353E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27D618E-79C9-564C-B0D8-290D6499E916}" type="pres">
      <dgm:prSet presAssocID="{468A5305-C682-4349-AAC5-FEE1F1C23821}" presName="node" presStyleLbl="node1" presStyleIdx="3" presStyleCnt="5" custRadScaleRad="132985" custRadScaleInc="99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E1547-23FE-BA4C-B910-582614A07F5F}" type="pres">
      <dgm:prSet presAssocID="{F0274A88-5F97-C54C-A392-B2BB6144DF1C}" presName="sibTrans" presStyleLbl="sibTrans2D1" presStyleIdx="3" presStyleCnt="5" custScaleY="45712"/>
      <dgm:spPr/>
      <dgm:t>
        <a:bodyPr/>
        <a:lstStyle/>
        <a:p>
          <a:endParaRPr lang="ru-RU"/>
        </a:p>
      </dgm:t>
    </dgm:pt>
    <dgm:pt modelId="{6919E781-F15A-EF48-A402-B73D3A6A6D15}" type="pres">
      <dgm:prSet presAssocID="{F0274A88-5F97-C54C-A392-B2BB6144DF1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6E8956E-978C-384B-8347-E1CAECB03032}" type="pres">
      <dgm:prSet presAssocID="{0D30E0D3-4A0B-1349-9502-FC6ABF615E76}" presName="node" presStyleLbl="node1" presStyleIdx="4" presStyleCnt="5" custRadScaleRad="152497" custRadScaleInc="-1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FE1D6-259C-A842-B62D-876CBCE1E8C2}" type="pres">
      <dgm:prSet presAssocID="{A4314637-1252-6446-8E9E-6D373C91AFEA}" presName="sibTrans" presStyleLbl="sibTrans2D1" presStyleIdx="4" presStyleCnt="5" custScaleY="49045"/>
      <dgm:spPr/>
      <dgm:t>
        <a:bodyPr/>
        <a:lstStyle/>
        <a:p>
          <a:endParaRPr lang="ru-RU"/>
        </a:p>
      </dgm:t>
    </dgm:pt>
    <dgm:pt modelId="{FE59E9C9-4605-E248-879B-4AF8C95558DA}" type="pres">
      <dgm:prSet presAssocID="{A4314637-1252-6446-8E9E-6D373C91AFEA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6A888C3-5BB5-5444-AD4E-CD1443E785F6}" type="presOf" srcId="{10011AD3-D3A6-7146-A9B0-D749D42353EA}" destId="{36DDB031-F304-BA44-BF1D-216E2177A6BB}" srcOrd="1" destOrd="0" presId="urn:microsoft.com/office/officeart/2005/8/layout/cycle2"/>
    <dgm:cxn modelId="{6E78DC6E-E3F5-DE49-8944-DE2F2D46E3C2}" srcId="{42ACC2BB-77D2-5443-847E-999DC9F6DAC6}" destId="{0D30E0D3-4A0B-1349-9502-FC6ABF615E76}" srcOrd="4" destOrd="0" parTransId="{967072A7-6F81-A542-9C29-10C63EDED48E}" sibTransId="{A4314637-1252-6446-8E9E-6D373C91AFEA}"/>
    <dgm:cxn modelId="{91100954-0879-8743-B023-1565DDD19194}" type="presOf" srcId="{A4314637-1252-6446-8E9E-6D373C91AFEA}" destId="{FE59E9C9-4605-E248-879B-4AF8C95558DA}" srcOrd="1" destOrd="0" presId="urn:microsoft.com/office/officeart/2005/8/layout/cycle2"/>
    <dgm:cxn modelId="{92196F5B-5A95-B04D-B1D5-4319D1817C6F}" type="presOf" srcId="{4716E7A1-ED3F-9B4B-8C6F-3B8165A25B11}" destId="{0B399530-A43F-834A-BD57-615AF5897F6A}" srcOrd="0" destOrd="0" presId="urn:microsoft.com/office/officeart/2005/8/layout/cycle2"/>
    <dgm:cxn modelId="{43866F0F-C859-1F4A-AEA9-3C3341F0C9B5}" type="presOf" srcId="{10011AD3-D3A6-7146-A9B0-D749D42353EA}" destId="{9BD1825C-2260-9F4F-8C2D-F638397C73CA}" srcOrd="0" destOrd="0" presId="urn:microsoft.com/office/officeart/2005/8/layout/cycle2"/>
    <dgm:cxn modelId="{83490A8C-42DC-E64D-909A-196A5CFB2135}" srcId="{42ACC2BB-77D2-5443-847E-999DC9F6DAC6}" destId="{BC125942-6CFC-C04B-A691-FD2826DB2610}" srcOrd="1" destOrd="0" parTransId="{B4D88C48-E8CE-3C41-8435-472B9CE83908}" sibTransId="{E7F92082-69AA-C843-B261-831913503CAF}"/>
    <dgm:cxn modelId="{65C417A7-9054-7A44-B2B7-105E4DA47F62}" type="presOf" srcId="{E7F92082-69AA-C843-B261-831913503CAF}" destId="{9D5BD706-825F-8342-A9E6-71E9F112EA77}" srcOrd="0" destOrd="0" presId="urn:microsoft.com/office/officeart/2005/8/layout/cycle2"/>
    <dgm:cxn modelId="{DE300ECD-9CA8-B249-881A-C699926BBAFB}" srcId="{42ACC2BB-77D2-5443-847E-999DC9F6DAC6}" destId="{468A5305-C682-4349-AAC5-FEE1F1C23821}" srcOrd="3" destOrd="0" parTransId="{726FFD26-739D-5F44-8424-52084004CC48}" sibTransId="{F0274A88-5F97-C54C-A392-B2BB6144DF1C}"/>
    <dgm:cxn modelId="{21BB2C89-18F8-234F-9815-AAE41DAEC85E}" type="presOf" srcId="{5575E51D-2DB0-B647-9160-ED30AA524F61}" destId="{F721AC20-9E37-3F4E-8259-81B133F55010}" srcOrd="0" destOrd="0" presId="urn:microsoft.com/office/officeart/2005/8/layout/cycle2"/>
    <dgm:cxn modelId="{082160B9-F8B7-FD44-BBDD-CD8068E1137A}" type="presOf" srcId="{E7F92082-69AA-C843-B261-831913503CAF}" destId="{3121B62C-0043-4E43-A7EA-2B4B4D9B71F6}" srcOrd="1" destOrd="0" presId="urn:microsoft.com/office/officeart/2005/8/layout/cycle2"/>
    <dgm:cxn modelId="{78F9A207-EC35-A642-B097-75AD42DF77F5}" type="presOf" srcId="{A4314637-1252-6446-8E9E-6D373C91AFEA}" destId="{5C2FE1D6-259C-A842-B62D-876CBCE1E8C2}" srcOrd="0" destOrd="0" presId="urn:microsoft.com/office/officeart/2005/8/layout/cycle2"/>
    <dgm:cxn modelId="{25B38A31-5176-7645-99D4-A29BDA73AE08}" type="presOf" srcId="{2CDA1792-E905-1F4E-9AFF-F1DA9895DC58}" destId="{D80EB7B2-57D2-6243-BA32-CA322223A7EB}" srcOrd="0" destOrd="0" presId="urn:microsoft.com/office/officeart/2005/8/layout/cycle2"/>
    <dgm:cxn modelId="{7E8D5E8C-7DFE-2C49-BCAF-77BCC286BEC6}" type="presOf" srcId="{468A5305-C682-4349-AAC5-FEE1F1C23821}" destId="{127D618E-79C9-564C-B0D8-290D6499E916}" srcOrd="0" destOrd="0" presId="urn:microsoft.com/office/officeart/2005/8/layout/cycle2"/>
    <dgm:cxn modelId="{6F276D1F-5894-B543-8094-8E311F441359}" type="presOf" srcId="{42ACC2BB-77D2-5443-847E-999DC9F6DAC6}" destId="{6186F85D-9C77-0C4C-8321-1EC05BAA6FC0}" srcOrd="0" destOrd="0" presId="urn:microsoft.com/office/officeart/2005/8/layout/cycle2"/>
    <dgm:cxn modelId="{D8EDED23-9CFE-0F49-8943-71795825CEC6}" type="presOf" srcId="{0D30E0D3-4A0B-1349-9502-FC6ABF615E76}" destId="{46E8956E-978C-384B-8347-E1CAECB03032}" srcOrd="0" destOrd="0" presId="urn:microsoft.com/office/officeart/2005/8/layout/cycle2"/>
    <dgm:cxn modelId="{55F4261B-ACCC-C948-A94A-3518D1B59875}" type="presOf" srcId="{BC125942-6CFC-C04B-A691-FD2826DB2610}" destId="{6E3E0ECA-979F-C842-84AF-B9C95AAFEE09}" srcOrd="0" destOrd="0" presId="urn:microsoft.com/office/officeart/2005/8/layout/cycle2"/>
    <dgm:cxn modelId="{99D6AD65-4FBA-DD48-B3DF-95C02A52F0BE}" type="presOf" srcId="{F0274A88-5F97-C54C-A392-B2BB6144DF1C}" destId="{6919E781-F15A-EF48-A402-B73D3A6A6D15}" srcOrd="1" destOrd="0" presId="urn:microsoft.com/office/officeart/2005/8/layout/cycle2"/>
    <dgm:cxn modelId="{0F66D582-E04F-C645-A3A6-8B14D6F0C530}" type="presOf" srcId="{F0274A88-5F97-C54C-A392-B2BB6144DF1C}" destId="{8E6E1547-23FE-BA4C-B910-582614A07F5F}" srcOrd="0" destOrd="0" presId="urn:microsoft.com/office/officeart/2005/8/layout/cycle2"/>
    <dgm:cxn modelId="{C32F5CB0-1FF7-3A4E-874A-6B5C2DAFA06B}" srcId="{42ACC2BB-77D2-5443-847E-999DC9F6DAC6}" destId="{4716E7A1-ED3F-9B4B-8C6F-3B8165A25B11}" srcOrd="0" destOrd="0" parTransId="{A1B27E07-4CEA-2449-875A-13F796924B0A}" sibTransId="{5575E51D-2DB0-B647-9160-ED30AA524F61}"/>
    <dgm:cxn modelId="{03D9DE9C-8141-1843-8B62-40DA146A4979}" srcId="{42ACC2BB-77D2-5443-847E-999DC9F6DAC6}" destId="{2CDA1792-E905-1F4E-9AFF-F1DA9895DC58}" srcOrd="2" destOrd="0" parTransId="{C77E98CC-C83A-524F-B711-1C1BCEF899C8}" sibTransId="{10011AD3-D3A6-7146-A9B0-D749D42353EA}"/>
    <dgm:cxn modelId="{B77209FB-5924-9B45-9C4D-4B86E0311848}" type="presOf" srcId="{5575E51D-2DB0-B647-9160-ED30AA524F61}" destId="{4EB81360-BA20-154F-AC93-83165CBF848D}" srcOrd="1" destOrd="0" presId="urn:microsoft.com/office/officeart/2005/8/layout/cycle2"/>
    <dgm:cxn modelId="{A51C5DC2-5728-EA44-BA58-021E973F7FBD}" type="presParOf" srcId="{6186F85D-9C77-0C4C-8321-1EC05BAA6FC0}" destId="{0B399530-A43F-834A-BD57-615AF5897F6A}" srcOrd="0" destOrd="0" presId="urn:microsoft.com/office/officeart/2005/8/layout/cycle2"/>
    <dgm:cxn modelId="{3CB71EF7-1B09-F640-B54B-08CD52659184}" type="presParOf" srcId="{6186F85D-9C77-0C4C-8321-1EC05BAA6FC0}" destId="{F721AC20-9E37-3F4E-8259-81B133F55010}" srcOrd="1" destOrd="0" presId="urn:microsoft.com/office/officeart/2005/8/layout/cycle2"/>
    <dgm:cxn modelId="{66735BBD-2AA9-044B-9E59-3165695C6CFF}" type="presParOf" srcId="{F721AC20-9E37-3F4E-8259-81B133F55010}" destId="{4EB81360-BA20-154F-AC93-83165CBF848D}" srcOrd="0" destOrd="0" presId="urn:microsoft.com/office/officeart/2005/8/layout/cycle2"/>
    <dgm:cxn modelId="{B78906CE-41DA-264D-8D6B-5FFEB547971A}" type="presParOf" srcId="{6186F85D-9C77-0C4C-8321-1EC05BAA6FC0}" destId="{6E3E0ECA-979F-C842-84AF-B9C95AAFEE09}" srcOrd="2" destOrd="0" presId="urn:microsoft.com/office/officeart/2005/8/layout/cycle2"/>
    <dgm:cxn modelId="{90FEB679-B748-674B-AAE1-F983CCB6F316}" type="presParOf" srcId="{6186F85D-9C77-0C4C-8321-1EC05BAA6FC0}" destId="{9D5BD706-825F-8342-A9E6-71E9F112EA77}" srcOrd="3" destOrd="0" presId="urn:microsoft.com/office/officeart/2005/8/layout/cycle2"/>
    <dgm:cxn modelId="{72353284-B3DD-D248-9327-C81A40587868}" type="presParOf" srcId="{9D5BD706-825F-8342-A9E6-71E9F112EA77}" destId="{3121B62C-0043-4E43-A7EA-2B4B4D9B71F6}" srcOrd="0" destOrd="0" presId="urn:microsoft.com/office/officeart/2005/8/layout/cycle2"/>
    <dgm:cxn modelId="{B9391090-E388-EB4D-9119-F600CBECFFA4}" type="presParOf" srcId="{6186F85D-9C77-0C4C-8321-1EC05BAA6FC0}" destId="{D80EB7B2-57D2-6243-BA32-CA322223A7EB}" srcOrd="4" destOrd="0" presId="urn:microsoft.com/office/officeart/2005/8/layout/cycle2"/>
    <dgm:cxn modelId="{EB97DC79-6A6B-A244-9D4D-AE3D04CECC2C}" type="presParOf" srcId="{6186F85D-9C77-0C4C-8321-1EC05BAA6FC0}" destId="{9BD1825C-2260-9F4F-8C2D-F638397C73CA}" srcOrd="5" destOrd="0" presId="urn:microsoft.com/office/officeart/2005/8/layout/cycle2"/>
    <dgm:cxn modelId="{F672E464-1276-E14F-A59C-841635D9CF52}" type="presParOf" srcId="{9BD1825C-2260-9F4F-8C2D-F638397C73CA}" destId="{36DDB031-F304-BA44-BF1D-216E2177A6BB}" srcOrd="0" destOrd="0" presId="urn:microsoft.com/office/officeart/2005/8/layout/cycle2"/>
    <dgm:cxn modelId="{43C6340D-CE38-5845-9CD1-B53DAC981858}" type="presParOf" srcId="{6186F85D-9C77-0C4C-8321-1EC05BAA6FC0}" destId="{127D618E-79C9-564C-B0D8-290D6499E916}" srcOrd="6" destOrd="0" presId="urn:microsoft.com/office/officeart/2005/8/layout/cycle2"/>
    <dgm:cxn modelId="{421C33A8-AAE9-9848-8314-DDA4B53B7CBB}" type="presParOf" srcId="{6186F85D-9C77-0C4C-8321-1EC05BAA6FC0}" destId="{8E6E1547-23FE-BA4C-B910-582614A07F5F}" srcOrd="7" destOrd="0" presId="urn:microsoft.com/office/officeart/2005/8/layout/cycle2"/>
    <dgm:cxn modelId="{BEFA0AB2-DE29-2B4F-910D-D41A770BBDBD}" type="presParOf" srcId="{8E6E1547-23FE-BA4C-B910-582614A07F5F}" destId="{6919E781-F15A-EF48-A402-B73D3A6A6D15}" srcOrd="0" destOrd="0" presId="urn:microsoft.com/office/officeart/2005/8/layout/cycle2"/>
    <dgm:cxn modelId="{6EB01544-73A9-DF48-B3BE-9856571F704A}" type="presParOf" srcId="{6186F85D-9C77-0C4C-8321-1EC05BAA6FC0}" destId="{46E8956E-978C-384B-8347-E1CAECB03032}" srcOrd="8" destOrd="0" presId="urn:microsoft.com/office/officeart/2005/8/layout/cycle2"/>
    <dgm:cxn modelId="{E8C74D44-8AED-3F40-838E-B86DEF1FFE71}" type="presParOf" srcId="{6186F85D-9C77-0C4C-8321-1EC05BAA6FC0}" destId="{5C2FE1D6-259C-A842-B62D-876CBCE1E8C2}" srcOrd="9" destOrd="0" presId="urn:microsoft.com/office/officeart/2005/8/layout/cycle2"/>
    <dgm:cxn modelId="{75F207B6-6D46-7845-A97B-E390B4B3A88A}" type="presParOf" srcId="{5C2FE1D6-259C-A842-B62D-876CBCE1E8C2}" destId="{FE59E9C9-4605-E248-879B-4AF8C95558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99530-A43F-834A-BD57-615AF5897F6A}">
      <dsp:nvSpPr>
        <dsp:cNvPr id="0" name=""/>
        <dsp:cNvSpPr/>
      </dsp:nvSpPr>
      <dsp:spPr>
        <a:xfrm>
          <a:off x="2531546" y="0"/>
          <a:ext cx="2173497" cy="2173497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solidFill>
              <a:schemeClr val="tx1"/>
            </a:solidFill>
            <a:latin typeface="Open Sans" charset="0"/>
            <a:ea typeface="Open Sans" charset="0"/>
            <a:cs typeface="Open Sans" charset="0"/>
          </a:endParaRPr>
        </a:p>
      </dsp:txBody>
      <dsp:txXfrm>
        <a:off x="2849847" y="318301"/>
        <a:ext cx="1536895" cy="1536895"/>
      </dsp:txXfrm>
    </dsp:sp>
    <dsp:sp modelId="{F721AC20-9E37-3F4E-8259-81B133F55010}">
      <dsp:nvSpPr>
        <dsp:cNvPr id="0" name=""/>
        <dsp:cNvSpPr/>
      </dsp:nvSpPr>
      <dsp:spPr>
        <a:xfrm rot="1975311">
          <a:off x="4622555" y="1671970"/>
          <a:ext cx="343209" cy="35223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4630822" y="1714436"/>
        <a:ext cx="240246" cy="211339"/>
      </dsp:txXfrm>
    </dsp:sp>
    <dsp:sp modelId="{6E3E0ECA-979F-C842-84AF-B9C95AAFEE09}">
      <dsp:nvSpPr>
        <dsp:cNvPr id="0" name=""/>
        <dsp:cNvSpPr/>
      </dsp:nvSpPr>
      <dsp:spPr>
        <a:xfrm>
          <a:off x="4899582" y="1533232"/>
          <a:ext cx="2173497" cy="2173497"/>
        </a:xfrm>
        <a:prstGeom prst="ellipse">
          <a:avLst/>
        </a:prstGeom>
        <a:solidFill>
          <a:schemeClr val="tx1"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5217883" y="1851533"/>
        <a:ext cx="1536895" cy="1536895"/>
      </dsp:txXfrm>
    </dsp:sp>
    <dsp:sp modelId="{9D5BD706-825F-8342-A9E6-71E9F112EA77}">
      <dsp:nvSpPr>
        <dsp:cNvPr id="0" name=""/>
        <dsp:cNvSpPr/>
      </dsp:nvSpPr>
      <dsp:spPr>
        <a:xfrm rot="6541422">
          <a:off x="5476908" y="3647893"/>
          <a:ext cx="194400" cy="33532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 rot="10800000">
        <a:off x="5515573" y="3687390"/>
        <a:ext cx="136080" cy="201194"/>
      </dsp:txXfrm>
    </dsp:sp>
    <dsp:sp modelId="{D80EB7B2-57D2-6243-BA32-CA322223A7EB}">
      <dsp:nvSpPr>
        <dsp:cNvPr id="0" name=""/>
        <dsp:cNvSpPr/>
      </dsp:nvSpPr>
      <dsp:spPr>
        <a:xfrm>
          <a:off x="4071551" y="3934783"/>
          <a:ext cx="2173497" cy="2173497"/>
        </a:xfrm>
        <a:prstGeom prst="ellipse">
          <a:avLst/>
        </a:prstGeom>
        <a:solidFill>
          <a:schemeClr val="tx1"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4389852" y="4253084"/>
        <a:ext cx="1536895" cy="1536895"/>
      </dsp:txXfrm>
    </dsp:sp>
    <dsp:sp modelId="{9BD1825C-2260-9F4F-8C2D-F638397C73CA}">
      <dsp:nvSpPr>
        <dsp:cNvPr id="0" name=""/>
        <dsp:cNvSpPr/>
      </dsp:nvSpPr>
      <dsp:spPr>
        <a:xfrm rot="10800018">
          <a:off x="3251196" y="4853862"/>
          <a:ext cx="579717" cy="33532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alpha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 rot="10800000">
        <a:off x="3351793" y="4920926"/>
        <a:ext cx="479120" cy="201194"/>
      </dsp:txXfrm>
    </dsp:sp>
    <dsp:sp modelId="{127D618E-79C9-564C-B0D8-290D6499E916}">
      <dsp:nvSpPr>
        <dsp:cNvPr id="0" name=""/>
        <dsp:cNvSpPr/>
      </dsp:nvSpPr>
      <dsp:spPr>
        <a:xfrm>
          <a:off x="804246" y="3934765"/>
          <a:ext cx="2173497" cy="2173497"/>
        </a:xfrm>
        <a:prstGeom prst="ellipse">
          <a:avLst/>
        </a:prstGeom>
        <a:solidFill>
          <a:schemeClr val="tx1"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1122547" y="4253066"/>
        <a:ext cx="1536895" cy="1536895"/>
      </dsp:txXfrm>
    </dsp:sp>
    <dsp:sp modelId="{8E6E1547-23FE-BA4C-B910-582614A07F5F}">
      <dsp:nvSpPr>
        <dsp:cNvPr id="0" name=""/>
        <dsp:cNvSpPr/>
      </dsp:nvSpPr>
      <dsp:spPr>
        <a:xfrm rot="15450908">
          <a:off x="1544483" y="3649946"/>
          <a:ext cx="159891" cy="33532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 rot="10800000">
        <a:off x="1573651" y="3740426"/>
        <a:ext cx="111924" cy="201194"/>
      </dsp:txXfrm>
    </dsp:sp>
    <dsp:sp modelId="{46E8956E-978C-384B-8347-E1CAECB03032}">
      <dsp:nvSpPr>
        <dsp:cNvPr id="0" name=""/>
        <dsp:cNvSpPr/>
      </dsp:nvSpPr>
      <dsp:spPr>
        <a:xfrm>
          <a:off x="269157" y="1518115"/>
          <a:ext cx="2173497" cy="2173497"/>
        </a:xfrm>
        <a:prstGeom prst="ellipse">
          <a:avLst/>
        </a:prstGeom>
        <a:solidFill>
          <a:schemeClr val="tx1">
            <a:alpha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587458" y="1836416"/>
        <a:ext cx="1536895" cy="1536895"/>
      </dsp:txXfrm>
    </dsp:sp>
    <dsp:sp modelId="{5C2FE1D6-259C-A842-B62D-876CBCE1E8C2}">
      <dsp:nvSpPr>
        <dsp:cNvPr id="0" name=""/>
        <dsp:cNvSpPr/>
      </dsp:nvSpPr>
      <dsp:spPr>
        <a:xfrm rot="19568248">
          <a:off x="2334213" y="1670526"/>
          <a:ext cx="292048" cy="359772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noProof="0" dirty="0">
            <a:latin typeface="Open Sans" charset="0"/>
            <a:ea typeface="Open Sans" charset="0"/>
            <a:cs typeface="Open Sans" charset="0"/>
          </a:endParaRPr>
        </a:p>
      </dsp:txBody>
      <dsp:txXfrm>
        <a:off x="2341644" y="1766889"/>
        <a:ext cx="204434" cy="21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707A-55F4-3D4E-B0C4-ACB831BA7CC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BED9E-78BD-4C4E-B037-F792E5B3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7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82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2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2795723" y="689198"/>
            <a:ext cx="4288934" cy="42889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480419" y="5238072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2799" y="13598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 userDrawn="1"/>
        </p:nvSpPr>
        <p:spPr>
          <a:xfrm>
            <a:off x="3252337" y="1789041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478156" y="1014863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977584" y="2966198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1" y="1432831"/>
            <a:ext cx="9833429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6571" y="2675617"/>
            <a:ext cx="9833429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86457" y="37971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803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11458267" y="308240"/>
            <a:ext cx="370114" cy="37011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9" r:id="rId2"/>
    <p:sldLayoutId id="2147484008" r:id="rId3"/>
    <p:sldLayoutId id="2147484014" r:id="rId4"/>
    <p:sldLayoutId id="2147484024" r:id="rId5"/>
    <p:sldLayoutId id="2147484038" r:id="rId6"/>
    <p:sldLayoutId id="2147484041" r:id="rId7"/>
  </p:sldLayoutIdLst>
  <p:hf hdr="0" ftr="0" dt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9" pos="7200">
          <p15:clr>
            <a:srgbClr val="F26B43"/>
          </p15:clr>
        </p15:guide>
        <p15:guide id="48" pos="1005" userDrawn="1">
          <p15:clr>
            <a:srgbClr val="F26B43"/>
          </p15:clr>
        </p15:guide>
        <p15:guide id="51" orient="horz" pos="1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Relationship Id="rId1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982308" y="2315309"/>
            <a:ext cx="2227384" cy="222738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94486" y="3075057"/>
            <a:ext cx="1815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spc="1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ЗОЖ</a:t>
            </a:r>
            <a:endParaRPr lang="en-US" sz="4000" b="1" spc="1200" dirty="0">
              <a:solidFill>
                <a:schemeClr val="tx2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" name="Детский хор. - Попурри советских песен о спорте.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6761" y="133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5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93083" y="5490339"/>
            <a:ext cx="3330271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91920" y="5283200"/>
            <a:ext cx="416560" cy="416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480" y="2389412"/>
            <a:ext cx="4187371" cy="1783443"/>
          </a:xfrm>
        </p:spPr>
        <p:txBody>
          <a:bodyPr/>
          <a:lstStyle/>
          <a:p>
            <a:r>
              <a:rPr lang="ru-RU" dirty="0" smtClean="0"/>
              <a:t>МЫ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ЗОЖ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группа</a:t>
            </a:r>
            <a:r>
              <a:rPr lang="en-US" dirty="0" smtClean="0"/>
              <a:t> #1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Здоровый Образ Жизни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6571" y="5176341"/>
            <a:ext cx="538609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Спорт</a:t>
            </a:r>
            <a:r>
              <a:rPr lang="en-US" sz="1000" dirty="0" smtClean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#1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6571" y="5544931"/>
            <a:ext cx="1453475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Фитнес, атлетика, </a:t>
            </a:r>
          </a:p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спортивные игры, </a:t>
            </a:r>
          </a:p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экстрим</a:t>
            </a:r>
            <a:endParaRPr lang="en-US" sz="12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8058" y="5176341"/>
            <a:ext cx="902491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Дисциплина</a:t>
            </a:r>
            <a:r>
              <a:rPr lang="en-US" sz="1000" dirty="0" smtClean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#2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9195" y="5544931"/>
            <a:ext cx="1748427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Правильный рацион</a:t>
            </a:r>
          </a:p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питания, здоровая еда</a:t>
            </a:r>
          </a:p>
          <a:p>
            <a:r>
              <a:rPr lang="ru-RU" sz="1200" b="1" dirty="0">
                <a:latin typeface="Open Sans" charset="0"/>
                <a:ea typeface="Open Sans" charset="0"/>
                <a:cs typeface="Open Sans" charset="0"/>
              </a:rPr>
              <a:t>и</a:t>
            </a:r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 напитки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0926" y="5176341"/>
            <a:ext cx="684483" cy="24622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Питание</a:t>
            </a:r>
            <a:r>
              <a:rPr lang="en-US" sz="1000" dirty="0" smtClean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#3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338" y="5554468"/>
            <a:ext cx="1684564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Самоанализ, </a:t>
            </a:r>
          </a:p>
          <a:p>
            <a:r>
              <a:rPr lang="ru-RU" sz="1200" b="1" dirty="0">
                <a:latin typeface="Open Sans" charset="0"/>
                <a:ea typeface="Open Sans" charset="0"/>
                <a:cs typeface="Open Sans" charset="0"/>
              </a:rPr>
              <a:t>с</a:t>
            </a:r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амоконтроль,</a:t>
            </a:r>
          </a:p>
          <a:p>
            <a:r>
              <a:rPr lang="ru-RU" sz="1200" b="1" dirty="0">
                <a:latin typeface="Open Sans" charset="0"/>
                <a:ea typeface="Open Sans" charset="0"/>
                <a:cs typeface="Open Sans" charset="0"/>
              </a:rPr>
              <a:t>м</a:t>
            </a:r>
            <a:r>
              <a:rPr lang="ru-RU" sz="1200" b="1" dirty="0" smtClean="0">
                <a:latin typeface="Open Sans" charset="0"/>
                <a:ea typeface="Open Sans" charset="0"/>
                <a:cs typeface="Open Sans" charset="0"/>
              </a:rPr>
              <a:t>оральное состояние</a:t>
            </a:r>
            <a:endParaRPr lang="en-US" sz="12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49652" y="5461000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28235" y="5463183"/>
            <a:ext cx="60960" cy="609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88695" y="1942663"/>
            <a:ext cx="2676940" cy="2676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88695" y="4827750"/>
            <a:ext cx="2676942" cy="107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900" dirty="0"/>
              <a:t>Здоровье - понимается в широком смысле этого слова. Это не только отсутствие болезни, но и состояние полного физического, морально-нравственного, </a:t>
            </a:r>
            <a:r>
              <a:rPr lang="ru-RU" sz="900" dirty="0" err="1"/>
              <a:t>психо</a:t>
            </a:r>
            <a:r>
              <a:rPr lang="ru-RU" sz="900" dirty="0"/>
              <a:t>-эмоционального, социального, интеллектуального благополучия</a:t>
            </a:r>
            <a:endParaRPr lang="en-US" sz="9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804275" y="4119775"/>
            <a:ext cx="416560" cy="416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450055" y="1392204"/>
            <a:ext cx="1100917" cy="1100917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40" y="2695542"/>
            <a:ext cx="1352090" cy="1352090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584779" y="2493121"/>
            <a:ext cx="0" cy="14407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38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69" y="-816796"/>
            <a:ext cx="8659131" cy="8659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Начинаем с малого</a:t>
            </a:r>
            <a:r>
              <a:rPr lang="en-US" dirty="0"/>
              <a:t/>
            </a:r>
            <a:br>
              <a:rPr lang="en-US" dirty="0"/>
            </a:br>
            <a:r>
              <a:rPr lang="ru-RU" b="1" dirty="0" smtClean="0"/>
              <a:t>Питание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i="0" dirty="0"/>
              <a:t>Здоровье гораздо более зависит от наших привычек и питания, чем от врачебного искусства.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90650" y="3529865"/>
            <a:ext cx="3498399" cy="17851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000" i="1" dirty="0"/>
              <a:t>О пользе правильного питания люди знали испокон веков. И хотя в его основу каждое поколение вкладывало особый смысл, некоторые прописные истины оставались неизменными. Не случайно ещё много столетий назад Сократ сказал свою знаменитую фразу, актуальную и по сей день: </a:t>
            </a:r>
            <a:r>
              <a:rPr lang="ru-RU" sz="1000" b="1" i="1" dirty="0"/>
              <a:t>«НУЖНО ЕСТЬ, ЧТОБЫ ЖИТЬ, А НЕ ЖИТЬ, ЧТОБЫ ЕСТЬ».</a:t>
            </a:r>
            <a:endParaRPr lang="ru-RU" sz="1000" b="1" dirty="0"/>
          </a:p>
          <a:p>
            <a:r>
              <a:rPr lang="ru-RU" sz="1000" i="1" dirty="0"/>
              <a:t>Превращая поглощение пищи в чревоугодие, можно не только подорвать своё здоровье, но и полностью лишить организм того баланса и легкости, которые заложены в нем природой.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596570" y="2984160"/>
            <a:ext cx="1936299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МЫ ТО ЧТО МЫ ЕДИМ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390650" y="1562492"/>
            <a:ext cx="0" cy="1729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9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5" y="-1"/>
            <a:ext cx="7182355" cy="69361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i="0" dirty="0"/>
              <a:t>Возможность преодолеть себя - без сомнений, самое ценное свойство спорта.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39501272"/>
              </p:ext>
            </p:extLst>
          </p:nvPr>
        </p:nvGraphicFramePr>
        <p:xfrm>
          <a:off x="4897767" y="276186"/>
          <a:ext cx="10804183" cy="720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40" r="307" b="7684"/>
          <a:stretch>
            <a:fillRect/>
          </a:stretch>
        </p:blipFill>
        <p:spPr>
          <a:xfrm>
            <a:off x="5883349" y="4372499"/>
            <a:ext cx="1806419" cy="1813815"/>
          </a:xfrm>
          <a:custGeom>
            <a:avLst/>
            <a:gdLst>
              <a:gd name="connsiteX0" fmla="*/ 610442 w 1225903"/>
              <a:gd name="connsiteY0" fmla="*/ 0 h 1230922"/>
              <a:gd name="connsiteX1" fmla="*/ 1225903 w 1225903"/>
              <a:gd name="connsiteY1" fmla="*/ 615461 h 1230922"/>
              <a:gd name="connsiteX2" fmla="*/ 610442 w 1225903"/>
              <a:gd name="connsiteY2" fmla="*/ 1230922 h 1230922"/>
              <a:gd name="connsiteX3" fmla="*/ 7485 w 1225903"/>
              <a:gd name="connsiteY3" fmla="*/ 739498 h 1230922"/>
              <a:gd name="connsiteX4" fmla="*/ 0 w 1225903"/>
              <a:gd name="connsiteY4" fmla="*/ 665249 h 1230922"/>
              <a:gd name="connsiteX5" fmla="*/ 0 w 1225903"/>
              <a:gd name="connsiteY5" fmla="*/ 565674 h 1230922"/>
              <a:gd name="connsiteX6" fmla="*/ 7485 w 1225903"/>
              <a:gd name="connsiteY6" fmla="*/ 491424 h 1230922"/>
              <a:gd name="connsiteX7" fmla="*/ 610442 w 1225903"/>
              <a:gd name="connsiteY7" fmla="*/ 0 h 123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903" h="1230922">
                <a:moveTo>
                  <a:pt x="610442" y="0"/>
                </a:moveTo>
                <a:cubicBezTo>
                  <a:pt x="950352" y="0"/>
                  <a:pt x="1225903" y="275551"/>
                  <a:pt x="1225903" y="615461"/>
                </a:cubicBezTo>
                <a:cubicBezTo>
                  <a:pt x="1225903" y="955371"/>
                  <a:pt x="950352" y="1230922"/>
                  <a:pt x="610442" y="1230922"/>
                </a:cubicBezTo>
                <a:cubicBezTo>
                  <a:pt x="313021" y="1230922"/>
                  <a:pt x="64875" y="1019954"/>
                  <a:pt x="7485" y="739498"/>
                </a:cubicBezTo>
                <a:lnTo>
                  <a:pt x="0" y="665249"/>
                </a:lnTo>
                <a:lnTo>
                  <a:pt x="0" y="565674"/>
                </a:lnTo>
                <a:lnTo>
                  <a:pt x="7485" y="491424"/>
                </a:lnTo>
                <a:cubicBezTo>
                  <a:pt x="64875" y="210969"/>
                  <a:pt x="313021" y="0"/>
                  <a:pt x="610442" y="0"/>
                </a:cubicBezTo>
                <a:close/>
              </a:path>
            </a:pathLst>
          </a:cu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9420" b="16571"/>
          <a:stretch>
            <a:fillRect/>
          </a:stretch>
        </p:blipFill>
        <p:spPr>
          <a:xfrm>
            <a:off x="9131463" y="4371114"/>
            <a:ext cx="1823114" cy="1825385"/>
          </a:xfrm>
          <a:custGeom>
            <a:avLst/>
            <a:gdLst>
              <a:gd name="connsiteX0" fmla="*/ 646917 w 1292224"/>
              <a:gd name="connsiteY0" fmla="*/ 0 h 1293834"/>
              <a:gd name="connsiteX1" fmla="*/ 1280691 w 1292224"/>
              <a:gd name="connsiteY1" fmla="*/ 516541 h 1293834"/>
              <a:gd name="connsiteX2" fmla="*/ 1292224 w 1292224"/>
              <a:gd name="connsiteY2" fmla="*/ 630946 h 1293834"/>
              <a:gd name="connsiteX3" fmla="*/ 1292224 w 1292224"/>
              <a:gd name="connsiteY3" fmla="*/ 662888 h 1293834"/>
              <a:gd name="connsiteX4" fmla="*/ 1280691 w 1292224"/>
              <a:gd name="connsiteY4" fmla="*/ 777294 h 1293834"/>
              <a:gd name="connsiteX5" fmla="*/ 646917 w 1292224"/>
              <a:gd name="connsiteY5" fmla="*/ 1293834 h 1293834"/>
              <a:gd name="connsiteX6" fmla="*/ 0 w 1292224"/>
              <a:gd name="connsiteY6" fmla="*/ 646917 h 1293834"/>
              <a:gd name="connsiteX7" fmla="*/ 646917 w 1292224"/>
              <a:gd name="connsiteY7" fmla="*/ 0 h 129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224" h="1293834">
                <a:moveTo>
                  <a:pt x="646917" y="0"/>
                </a:moveTo>
                <a:cubicBezTo>
                  <a:pt x="959539" y="0"/>
                  <a:pt x="1220369" y="221752"/>
                  <a:pt x="1280691" y="516541"/>
                </a:cubicBezTo>
                <a:lnTo>
                  <a:pt x="1292224" y="630946"/>
                </a:lnTo>
                <a:lnTo>
                  <a:pt x="1292224" y="662888"/>
                </a:lnTo>
                <a:lnTo>
                  <a:pt x="1280691" y="777294"/>
                </a:lnTo>
                <a:cubicBezTo>
                  <a:pt x="1220369" y="1072082"/>
                  <a:pt x="959539" y="1293834"/>
                  <a:pt x="646917" y="1293834"/>
                </a:cubicBezTo>
                <a:cubicBezTo>
                  <a:pt x="289635" y="1293834"/>
                  <a:pt x="0" y="1004199"/>
                  <a:pt x="0" y="646917"/>
                </a:cubicBezTo>
                <a:cubicBezTo>
                  <a:pt x="0" y="289635"/>
                  <a:pt x="289635" y="0"/>
                  <a:pt x="646917" y="0"/>
                </a:cubicBezTo>
                <a:close/>
              </a:path>
            </a:pathLst>
          </a:cu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2424"/>
          <a:stretch>
            <a:fillRect/>
          </a:stretch>
        </p:blipFill>
        <p:spPr>
          <a:xfrm>
            <a:off x="10001841" y="2006967"/>
            <a:ext cx="1762636" cy="1778471"/>
          </a:xfrm>
          <a:custGeom>
            <a:avLst/>
            <a:gdLst>
              <a:gd name="connsiteX0" fmla="*/ 691604 w 1383208"/>
              <a:gd name="connsiteY0" fmla="*/ 0 h 1395634"/>
              <a:gd name="connsiteX1" fmla="*/ 1375244 w 1383208"/>
              <a:gd name="connsiteY1" fmla="*/ 557183 h 1395634"/>
              <a:gd name="connsiteX2" fmla="*/ 1383208 w 1383208"/>
              <a:gd name="connsiteY2" fmla="*/ 636186 h 1395634"/>
              <a:gd name="connsiteX3" fmla="*/ 1383208 w 1383208"/>
              <a:gd name="connsiteY3" fmla="*/ 759449 h 1395634"/>
              <a:gd name="connsiteX4" fmla="*/ 1375244 w 1383208"/>
              <a:gd name="connsiteY4" fmla="*/ 838452 h 1395634"/>
              <a:gd name="connsiteX5" fmla="*/ 691604 w 1383208"/>
              <a:gd name="connsiteY5" fmla="*/ 1395634 h 1395634"/>
              <a:gd name="connsiteX6" fmla="*/ 7964 w 1383208"/>
              <a:gd name="connsiteY6" fmla="*/ 838452 h 1395634"/>
              <a:gd name="connsiteX7" fmla="*/ 0 w 1383208"/>
              <a:gd name="connsiteY7" fmla="*/ 759449 h 1395634"/>
              <a:gd name="connsiteX8" fmla="*/ 0 w 1383208"/>
              <a:gd name="connsiteY8" fmla="*/ 636186 h 1395634"/>
              <a:gd name="connsiteX9" fmla="*/ 7964 w 1383208"/>
              <a:gd name="connsiteY9" fmla="*/ 557183 h 1395634"/>
              <a:gd name="connsiteX10" fmla="*/ 691604 w 1383208"/>
              <a:gd name="connsiteY10" fmla="*/ 0 h 139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3208" h="1395634">
                <a:moveTo>
                  <a:pt x="691604" y="0"/>
                </a:moveTo>
                <a:cubicBezTo>
                  <a:pt x="1028824" y="0"/>
                  <a:pt x="1310175" y="239199"/>
                  <a:pt x="1375244" y="557183"/>
                </a:cubicBezTo>
                <a:lnTo>
                  <a:pt x="1383208" y="636186"/>
                </a:lnTo>
                <a:lnTo>
                  <a:pt x="1383208" y="759449"/>
                </a:lnTo>
                <a:lnTo>
                  <a:pt x="1375244" y="838452"/>
                </a:lnTo>
                <a:cubicBezTo>
                  <a:pt x="1310175" y="1156435"/>
                  <a:pt x="1028824" y="1395634"/>
                  <a:pt x="691604" y="1395634"/>
                </a:cubicBezTo>
                <a:cubicBezTo>
                  <a:pt x="354385" y="1395634"/>
                  <a:pt x="73033" y="1156435"/>
                  <a:pt x="7964" y="838452"/>
                </a:cubicBezTo>
                <a:lnTo>
                  <a:pt x="0" y="759449"/>
                </a:lnTo>
                <a:lnTo>
                  <a:pt x="0" y="636186"/>
                </a:lnTo>
                <a:lnTo>
                  <a:pt x="7964" y="557183"/>
                </a:lnTo>
                <a:cubicBezTo>
                  <a:pt x="73033" y="239199"/>
                  <a:pt x="354385" y="0"/>
                  <a:pt x="691604" y="0"/>
                </a:cubicBezTo>
                <a:close/>
              </a:path>
            </a:pathLst>
          </a:cu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4" r="456" b="8038"/>
          <a:stretch>
            <a:fillRect/>
          </a:stretch>
        </p:blipFill>
        <p:spPr>
          <a:xfrm>
            <a:off x="5337398" y="1959558"/>
            <a:ext cx="1813815" cy="1813815"/>
          </a:xfrm>
          <a:custGeom>
            <a:avLst/>
            <a:gdLst>
              <a:gd name="connsiteX0" fmla="*/ 615461 w 1230922"/>
              <a:gd name="connsiteY0" fmla="*/ 0 h 1230922"/>
              <a:gd name="connsiteX1" fmla="*/ 1230922 w 1230922"/>
              <a:gd name="connsiteY1" fmla="*/ 615461 h 1230922"/>
              <a:gd name="connsiteX2" fmla="*/ 615461 w 1230922"/>
              <a:gd name="connsiteY2" fmla="*/ 1230922 h 1230922"/>
              <a:gd name="connsiteX3" fmla="*/ 0 w 1230922"/>
              <a:gd name="connsiteY3" fmla="*/ 615461 h 1230922"/>
              <a:gd name="connsiteX4" fmla="*/ 615461 w 1230922"/>
              <a:gd name="connsiteY4" fmla="*/ 0 h 123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922" h="1230922">
                <a:moveTo>
                  <a:pt x="615461" y="0"/>
                </a:moveTo>
                <a:cubicBezTo>
                  <a:pt x="955371" y="0"/>
                  <a:pt x="1230922" y="275551"/>
                  <a:pt x="1230922" y="615461"/>
                </a:cubicBezTo>
                <a:cubicBezTo>
                  <a:pt x="1230922" y="955371"/>
                  <a:pt x="955371" y="1230922"/>
                  <a:pt x="615461" y="1230922"/>
                </a:cubicBezTo>
                <a:cubicBezTo>
                  <a:pt x="275551" y="1230922"/>
                  <a:pt x="0" y="955371"/>
                  <a:pt x="0" y="615461"/>
                </a:cubicBezTo>
                <a:cubicBezTo>
                  <a:pt x="0" y="275551"/>
                  <a:pt x="275551" y="0"/>
                  <a:pt x="615461" y="0"/>
                </a:cubicBezTo>
                <a:close/>
              </a:path>
            </a:pathLst>
          </a:cu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1180"/>
          <a:stretch>
            <a:fillRect/>
          </a:stretch>
        </p:blipFill>
        <p:spPr>
          <a:xfrm>
            <a:off x="7604885" y="443609"/>
            <a:ext cx="1813815" cy="1813815"/>
          </a:xfrm>
          <a:custGeom>
            <a:avLst/>
            <a:gdLst>
              <a:gd name="connsiteX0" fmla="*/ 615461 w 1230922"/>
              <a:gd name="connsiteY0" fmla="*/ 0 h 1230922"/>
              <a:gd name="connsiteX1" fmla="*/ 1230922 w 1230922"/>
              <a:gd name="connsiteY1" fmla="*/ 615461 h 1230922"/>
              <a:gd name="connsiteX2" fmla="*/ 615461 w 1230922"/>
              <a:gd name="connsiteY2" fmla="*/ 1230922 h 1230922"/>
              <a:gd name="connsiteX3" fmla="*/ 0 w 1230922"/>
              <a:gd name="connsiteY3" fmla="*/ 615461 h 1230922"/>
              <a:gd name="connsiteX4" fmla="*/ 615461 w 1230922"/>
              <a:gd name="connsiteY4" fmla="*/ 0 h 123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922" h="1230922">
                <a:moveTo>
                  <a:pt x="615461" y="0"/>
                </a:moveTo>
                <a:cubicBezTo>
                  <a:pt x="955371" y="0"/>
                  <a:pt x="1230922" y="275551"/>
                  <a:pt x="1230922" y="615461"/>
                </a:cubicBezTo>
                <a:cubicBezTo>
                  <a:pt x="1230922" y="955371"/>
                  <a:pt x="955371" y="1230922"/>
                  <a:pt x="615461" y="1230922"/>
                </a:cubicBezTo>
                <a:cubicBezTo>
                  <a:pt x="275551" y="1230922"/>
                  <a:pt x="0" y="955371"/>
                  <a:pt x="0" y="615461"/>
                </a:cubicBezTo>
                <a:cubicBezTo>
                  <a:pt x="0" y="275551"/>
                  <a:pt x="275551" y="0"/>
                  <a:pt x="615461" y="0"/>
                </a:cubicBezTo>
                <a:close/>
              </a:path>
            </a:pathLst>
          </a:custGeom>
        </p:spPr>
      </p:pic>
      <p:sp>
        <p:nvSpPr>
          <p:cNvPr id="26" name="TextBox 25"/>
          <p:cNvSpPr txBox="1"/>
          <p:nvPr/>
        </p:nvSpPr>
        <p:spPr>
          <a:xfrm>
            <a:off x="1625575" y="2767737"/>
            <a:ext cx="2343783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СПОРТ СЛОВАМ НЕ ВРИТ,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ТОЛЬКО - ДЕЛАМ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596572" y="1432831"/>
            <a:ext cx="6594928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Прокачивем</a:t>
            </a:r>
            <a:r>
              <a:rPr lang="ru-RU" dirty="0" smtClean="0"/>
              <a:t> тело</a:t>
            </a:r>
          </a:p>
          <a:p>
            <a:r>
              <a:rPr lang="ru-RU" b="1" dirty="0" smtClean="0"/>
              <a:t>Спорт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00175" y="3556644"/>
            <a:ext cx="352788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000" dirty="0"/>
              <a:t>Очень часто люди «подсаживаются» на спорт именно в возрасте 13-16 лет. Помимо естественной потребности в активности, появляется желание выглядеть более привлекательно. Отлично, если окажется рядом единомышленник, разделяющий интерес к тренировкам.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400175" y="1562492"/>
            <a:ext cx="0" cy="1647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58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7248525" y="0"/>
            <a:ext cx="5101771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1596570" y="5473387"/>
            <a:ext cx="571863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Спортивные игры и экстремальный спорт могут стать хорошим напарником в вашей жизни. В раннем возрасте многие из нас играли в активные игры (догонялки, футбол, вышибалы) и залазили на деревья для того, чтобы ощутить новые эмоции. Со временем активные игры уходят из нашей жизни, хотя их достоинство многие недооценивают</a:t>
            </a:r>
            <a:r>
              <a:rPr lang="ru-RU" sz="1000" dirty="0">
                <a:solidFill>
                  <a:schemeClr val="tx1">
                    <a:alpha val="70000"/>
                  </a:schemeClr>
                </a:solidFill>
              </a:rPr>
              <a:t>.</a:t>
            </a:r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 Они помогают поддерживать моральный дух, активный образ жизни, а также помогают ощутить много новых эмоций, и найти новые знакомства.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96570" y="4859550"/>
            <a:ext cx="2754344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СПОРТ – ОДИН ИЗ СПОСОБОВ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РАЗВЛЕЧЬСЯ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" name="Рисунок 34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29" name="Рисунок 28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12474"/>
          <a:stretch>
            <a:fillRect/>
          </a:stretch>
        </p:blipFill>
        <p:spPr/>
      </p:pic>
      <p:pic>
        <p:nvPicPr>
          <p:cNvPr id="32" name="Рисунок 3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415" r="621" b="23878"/>
          <a:stretch/>
        </p:blipFill>
        <p:spPr/>
      </p:pic>
      <p:pic>
        <p:nvPicPr>
          <p:cNvPr id="34" name="Рисунок 3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75" t="46990" r="28283" b="6287"/>
          <a:stretch/>
        </p:blipFill>
        <p:spPr/>
      </p:pic>
      <p:sp>
        <p:nvSpPr>
          <p:cNvPr id="36" name="Title 1"/>
          <p:cNvSpPr txBox="1">
            <a:spLocks/>
          </p:cNvSpPr>
          <p:nvPr/>
        </p:nvSpPr>
        <p:spPr>
          <a:xfrm>
            <a:off x="6403068" y="180710"/>
            <a:ext cx="6594928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Моральное состояние</a:t>
            </a:r>
          </a:p>
          <a:p>
            <a:r>
              <a:rPr lang="ru-RU" b="1" dirty="0" smtClean="0"/>
              <a:t>Развлечения</a:t>
            </a:r>
            <a:endParaRPr lang="en-US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181725" y="303515"/>
            <a:ext cx="0" cy="9058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7"/>
          <p:cNvSpPr txBox="1">
            <a:spLocks/>
          </p:cNvSpPr>
          <p:nvPr/>
        </p:nvSpPr>
        <p:spPr>
          <a:xfrm>
            <a:off x="1596572" y="78057"/>
            <a:ext cx="3006425" cy="914400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/>
              <a:t>С кем бы я ни играла, моя главная соперница – девушка в зеркале.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2173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это мы</a:t>
            </a:r>
            <a:r>
              <a:rPr lang="en-US" dirty="0"/>
              <a:t/>
            </a:r>
            <a:br>
              <a:rPr lang="en-US" dirty="0"/>
            </a:br>
            <a:r>
              <a:rPr lang="ru-RU" b="1" dirty="0" smtClean="0"/>
              <a:t>ОКРУЖЕНИЕ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i="0" dirty="0"/>
              <a:t>Бог дал вам тело, которое может вынести почти все! Ваша задача – убедить в этом свой разум!</a:t>
            </a:r>
            <a:endParaRPr lang="en-US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409700" y="3524115"/>
            <a:ext cx="4115117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Главное в любом деле - это начать. Любое дело всегда легче начинать с кем то, поэтому бери друзей и иди заниматься.</a:t>
            </a:r>
          </a:p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И главное помнить: «Не зона комфорта определяет привычки, а привычки определяют нашу зону комфорта». Выработай в себе привычку быть здоровым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570" y="2899090"/>
            <a:ext cx="3928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  <a:alpha val="70000"/>
                  </a:schemeClr>
                </a:solidFill>
              </a:rPr>
              <a:t>КАК ОКУЖЕНИЕ ФОРМИРУЕТ НАС, ТАК И МЫ ВЛИЯЕМ НА ОКРУЖЕНИЕ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09700" y="1598410"/>
            <a:ext cx="0" cy="17262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52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Мы за Здоровый Образ Жизни</a:t>
            </a:r>
            <a:endParaRPr lang="en-US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4" t="-238" r="14220" b="-23687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Жизнь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921860" y="1928644"/>
            <a:ext cx="1172503" cy="125125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7584" y="4309538"/>
            <a:ext cx="2297335" cy="4446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alpha val="70000"/>
                  </a:schemeClr>
                </a:solidFill>
              </a:rPr>
              <a:t>Зачем что то еще говорить, пора действовать</a:t>
            </a:r>
            <a:r>
              <a:rPr lang="en-US" sz="1000" dirty="0" smtClean="0">
                <a:solidFill>
                  <a:schemeClr val="tx1">
                    <a:alpha val="70000"/>
                  </a:schemeClr>
                </a:solidFill>
              </a:rPr>
              <a:t>.</a:t>
            </a: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762750" y="3142764"/>
            <a:ext cx="0" cy="15802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0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vi Powerpoint Template">
  <a:themeElements>
    <a:clrScheme name="Ravi Colors">
      <a:dk1>
        <a:srgbClr val="000000"/>
      </a:dk1>
      <a:lt1>
        <a:srgbClr val="FFFFFF"/>
      </a:lt1>
      <a:dk2>
        <a:srgbClr val="000000"/>
      </a:dk2>
      <a:lt2>
        <a:srgbClr val="FEFCFF"/>
      </a:lt2>
      <a:accent1>
        <a:srgbClr val="FEDF62"/>
      </a:accent1>
      <a:accent2>
        <a:srgbClr val="FFC900"/>
      </a:accent2>
      <a:accent3>
        <a:srgbClr val="F77803"/>
      </a:accent3>
      <a:accent4>
        <a:srgbClr val="CE004E"/>
      </a:accent4>
      <a:accent5>
        <a:srgbClr val="4F003F"/>
      </a:accent5>
      <a:accent6>
        <a:srgbClr val="809600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402</Words>
  <Application>Microsoft Office PowerPoint</Application>
  <PresentationFormat>Широкоэкранный</PresentationFormat>
  <Paragraphs>49</Paragraphs>
  <Slides>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Montserrat-Bold</vt:lpstr>
      <vt:lpstr>Open Sans</vt:lpstr>
      <vt:lpstr>Ravi Powerpoint Template</vt:lpstr>
      <vt:lpstr>Презентация PowerPoint</vt:lpstr>
      <vt:lpstr>МЫ за ЗОЖ группа #1</vt:lpstr>
      <vt:lpstr>Начинаем с малого Питание</vt:lpstr>
      <vt:lpstr>Презентация PowerPoint</vt:lpstr>
      <vt:lpstr>Презентация PowerPoint</vt:lpstr>
      <vt:lpstr>А это мы ОКРУЖЕНИЕ</vt:lpstr>
      <vt:lpstr>Движение Жизнь</vt:lpstr>
    </vt:vector>
  </TitlesOfParts>
  <Manager/>
  <Company>ShapeShift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Ravi PowerPoint Presentation</dc:title>
  <dc:subject/>
  <dc:creator>ShapeSlide</dc:creator>
  <cp:keywords/>
  <dc:description/>
  <cp:lastModifiedBy>Пользователь</cp:lastModifiedBy>
  <cp:revision>136</cp:revision>
  <cp:lastPrinted>2017-06-12T04:25:23Z</cp:lastPrinted>
  <dcterms:created xsi:type="dcterms:W3CDTF">2017-06-04T03:43:17Z</dcterms:created>
  <dcterms:modified xsi:type="dcterms:W3CDTF">2021-11-25T08:04:19Z</dcterms:modified>
  <cp:category/>
</cp:coreProperties>
</file>