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2AED-F4DB-444B-B691-DCA665BCB603}" type="datetimeFigureOut">
              <a:rPr lang="ru-RU" smtClean="0"/>
              <a:t>23.09.2017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4232-E5C2-4E90-80CC-CBC4DF311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129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2AED-F4DB-444B-B691-DCA665BCB603}" type="datetimeFigureOut">
              <a:rPr lang="ru-RU" smtClean="0"/>
              <a:t>23.09.2017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4232-E5C2-4E90-80CC-CBC4DF311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087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2AED-F4DB-444B-B691-DCA665BCB603}" type="datetimeFigureOut">
              <a:rPr lang="ru-RU" smtClean="0"/>
              <a:t>23.09.2017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4232-E5C2-4E90-80CC-CBC4DF311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289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2AED-F4DB-444B-B691-DCA665BCB603}" type="datetimeFigureOut">
              <a:rPr lang="ru-RU" smtClean="0"/>
              <a:t>23.09.2017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4232-E5C2-4E90-80CC-CBC4DF311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777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2AED-F4DB-444B-B691-DCA665BCB603}" type="datetimeFigureOut">
              <a:rPr lang="ru-RU" smtClean="0"/>
              <a:t>23.09.2017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4232-E5C2-4E90-80CC-CBC4DF311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064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2AED-F4DB-444B-B691-DCA665BCB603}" type="datetimeFigureOut">
              <a:rPr lang="ru-RU" smtClean="0"/>
              <a:t>23.09.2017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4232-E5C2-4E90-80CC-CBC4DF311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04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2AED-F4DB-444B-B691-DCA665BCB603}" type="datetimeFigureOut">
              <a:rPr lang="ru-RU" smtClean="0"/>
              <a:t>23.09.2017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4232-E5C2-4E90-80CC-CBC4DF311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356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2AED-F4DB-444B-B691-DCA665BCB603}" type="datetimeFigureOut">
              <a:rPr lang="ru-RU" smtClean="0"/>
              <a:t>23.09.2017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4232-E5C2-4E90-80CC-CBC4DF311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173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2AED-F4DB-444B-B691-DCA665BCB603}" type="datetimeFigureOut">
              <a:rPr lang="ru-RU" smtClean="0"/>
              <a:t>23.09.2017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4232-E5C2-4E90-80CC-CBC4DF311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422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2AED-F4DB-444B-B691-DCA665BCB603}" type="datetimeFigureOut">
              <a:rPr lang="ru-RU" smtClean="0"/>
              <a:t>23.09.2017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4232-E5C2-4E90-80CC-CBC4DF311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155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2AED-F4DB-444B-B691-DCA665BCB603}" type="datetimeFigureOut">
              <a:rPr lang="ru-RU" smtClean="0"/>
              <a:t>23.09.2017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4232-E5C2-4E90-80CC-CBC4DF311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368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12AED-F4DB-444B-B691-DCA665BCB603}" type="datetimeFigureOut">
              <a:rPr lang="ru-RU" smtClean="0"/>
              <a:t>23.09.2017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B4232-E5C2-4E90-80CC-CBC4DF311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36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11" b="19115"/>
          <a:stretch/>
        </p:blipFill>
        <p:spPr>
          <a:xfrm>
            <a:off x="0" y="0"/>
            <a:ext cx="5725838" cy="15841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8066" y="1845734"/>
            <a:ext cx="66360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/>
              <a:t>«Путешествие  в     </a:t>
            </a:r>
            <a:r>
              <a:rPr lang="ru-RU" sz="6600" dirty="0" err="1" smtClean="0"/>
              <a:t>Нетландию</a:t>
            </a:r>
            <a:r>
              <a:rPr lang="ru-RU" sz="6600" dirty="0" smtClean="0"/>
              <a:t>»</a:t>
            </a:r>
            <a:endParaRPr lang="ru-RU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8195733" y="50038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Ходакова А.В</a:t>
            </a:r>
            <a:r>
              <a:rPr lang="ru-RU" sz="2400" dirty="0" smtClean="0"/>
              <a:t>.,</a:t>
            </a:r>
          </a:p>
          <a:p>
            <a:r>
              <a:rPr lang="ru-RU" sz="2400" dirty="0" smtClean="0"/>
              <a:t>Гусева </a:t>
            </a:r>
            <a:r>
              <a:rPr lang="ru-RU" sz="2400" dirty="0"/>
              <a:t>О.А</a:t>
            </a:r>
            <a:r>
              <a:rPr lang="ru-RU" sz="2400" dirty="0" smtClean="0"/>
              <a:t>.,</a:t>
            </a:r>
          </a:p>
          <a:p>
            <a:r>
              <a:rPr lang="ru-RU" sz="2400" dirty="0" smtClean="0"/>
              <a:t>Финогеев </a:t>
            </a:r>
            <a:r>
              <a:rPr lang="ru-RU" sz="2400" dirty="0"/>
              <a:t>И.А.</a:t>
            </a:r>
          </a:p>
        </p:txBody>
      </p:sp>
    </p:spTree>
    <p:extLst>
      <p:ext uri="{BB962C8B-B14F-4D97-AF65-F5344CB8AC3E}">
        <p14:creationId xmlns:p14="http://schemas.microsoft.com/office/powerpoint/2010/main" val="143321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06575"/>
          </a:xfrm>
        </p:spPr>
        <p:txBody>
          <a:bodyPr/>
          <a:lstStyle/>
          <a:p>
            <a:r>
              <a:rPr lang="ru-RU" dirty="0" smtClean="0"/>
              <a:t>Организация </a:t>
            </a:r>
            <a:r>
              <a:rPr lang="ru-RU" dirty="0"/>
              <a:t>работы творческого коллектива</a:t>
            </a:r>
          </a:p>
          <a:p>
            <a:r>
              <a:rPr lang="ru-RU" dirty="0" smtClean="0"/>
              <a:t>Постановка </a:t>
            </a:r>
            <a:r>
              <a:rPr lang="ru-RU" dirty="0"/>
              <a:t>театрализованной игровой программы</a:t>
            </a:r>
          </a:p>
          <a:p>
            <a:r>
              <a:rPr lang="ru-RU" dirty="0" smtClean="0"/>
              <a:t>Проведение </a:t>
            </a:r>
            <a:r>
              <a:rPr lang="ru-RU" dirty="0"/>
              <a:t>программы на территории школ и ДК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533" y="3045452"/>
            <a:ext cx="3012017" cy="363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1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ПЛАН РЕАЛИЗАЦИИ ПРОЕКТА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4718693"/>
              </p:ext>
            </p:extLst>
          </p:nvPr>
        </p:nvGraphicFramePr>
        <p:xfrm>
          <a:off x="592667" y="1481664"/>
          <a:ext cx="11277600" cy="49360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77600"/>
              </a:tblGrid>
              <a:tr h="8226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-Создание </a:t>
                      </a:r>
                      <a:r>
                        <a:rPr lang="ru-RU" sz="2000" dirty="0">
                          <a:effectLst/>
                        </a:rPr>
                        <a:t>творческого коллектива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340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-Организация </a:t>
                      </a:r>
                      <a:r>
                        <a:rPr lang="ru-RU" sz="2000" dirty="0">
                          <a:effectLst/>
                        </a:rPr>
                        <a:t>и проведение репетиций, генеральная репетиция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226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-Пошив </a:t>
                      </a:r>
                      <a:r>
                        <a:rPr lang="ru-RU" sz="2000" dirty="0">
                          <a:effectLst/>
                        </a:rPr>
                        <a:t>костюмов и создание декораций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226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-Организация </a:t>
                      </a:r>
                      <a:r>
                        <a:rPr lang="ru-RU" sz="2000" dirty="0">
                          <a:effectLst/>
                        </a:rPr>
                        <a:t>даты и места проведения программы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1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-</a:t>
                      </a:r>
                      <a:r>
                        <a:rPr lang="ru-RU" sz="2000" dirty="0" err="1" smtClean="0">
                          <a:effectLst/>
                        </a:rPr>
                        <a:t>Аннонсирование</a:t>
                      </a:r>
                      <a:r>
                        <a:rPr lang="ru-RU" sz="2000" dirty="0" smtClean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в СМИ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226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-Показ </a:t>
                      </a:r>
                      <a:r>
                        <a:rPr lang="ru-RU" sz="2000" dirty="0">
                          <a:effectLst/>
                        </a:rPr>
                        <a:t>театрализованной программы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329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4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РЕЗУЛЬТАТЫ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6067" y="1097491"/>
            <a:ext cx="10515600" cy="247544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 15 детей стали активными участниками постановки театрализованной программы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8 человек из числа педагогов детского дома и жителей города окажут волонтерскую поддержку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200 человек станут зрителями постановки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800" y="2890048"/>
            <a:ext cx="2528358" cy="368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744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dirty="0" smtClean="0"/>
              <a:t>Финогеев Иван Александрович</a:t>
            </a:r>
          </a:p>
          <a:p>
            <a:pPr marL="0" indent="0" algn="ctr">
              <a:buNone/>
            </a:pPr>
            <a:r>
              <a:rPr lang="ru-RU" sz="5400" dirty="0" smtClean="0"/>
              <a:t>89832988824</a:t>
            </a:r>
          </a:p>
          <a:p>
            <a:pPr marL="0" indent="0" algn="ctr">
              <a:buNone/>
            </a:pPr>
            <a:r>
              <a:rPr lang="ru-RU" sz="5400" dirty="0"/>
              <a:t>https://vk.com/id266967526</a:t>
            </a:r>
            <a:endParaRPr lang="ru-RU" sz="5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11" b="19115"/>
          <a:stretch/>
        </p:blipFill>
        <p:spPr>
          <a:xfrm>
            <a:off x="9236" y="0"/>
            <a:ext cx="5725838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32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АКТУАЛЬНОСТЬ ПРОЕКТА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Используя позитивный опыт </a:t>
            </a:r>
            <a:r>
              <a:rPr lang="ru-RU" dirty="0" smtClean="0"/>
              <a:t>проведения театрализованных  мероприятий внутри учреждения и на площадках города, </a:t>
            </a:r>
            <a:r>
              <a:rPr lang="ru-RU" dirty="0"/>
              <a:t>мы хотим внести свой вклад в развитие политики инклюзивного образования и политики Красноярского края в отношении социализации детей-сирот и детей с ОВЗ. Данное театрализованное представление сможет улучшить процесс социализации для детей обозначенных групп, даст возможность творческой самореализации, поможет сформировать качественно новый образ ребенка-воспитанника детского дома и ребенка с ОВЗ в глазах жителей города.</a:t>
            </a:r>
          </a:p>
        </p:txBody>
      </p:sp>
    </p:spTree>
    <p:extLst>
      <p:ext uri="{BB962C8B-B14F-4D97-AF65-F5344CB8AC3E}">
        <p14:creationId xmlns:p14="http://schemas.microsoft.com/office/powerpoint/2010/main" val="1929272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         Театрализованная игровая программа </a:t>
            </a:r>
            <a:br>
              <a:rPr lang="ru-RU" sz="4000" b="1" dirty="0" smtClean="0"/>
            </a:br>
            <a:r>
              <a:rPr lang="ru-RU" sz="4000" b="1" dirty="0"/>
              <a:t> </a:t>
            </a:r>
            <a:r>
              <a:rPr lang="ru-RU" sz="4000" b="1" dirty="0" smtClean="0"/>
              <a:t>          «День Ивана Купалы» июль 2017г.</a:t>
            </a:r>
            <a:endParaRPr lang="ru-RU" sz="4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281" y="1725383"/>
            <a:ext cx="7695786" cy="513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109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66" y="126031"/>
            <a:ext cx="9973733" cy="665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91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3" y="0"/>
            <a:ext cx="10185400" cy="679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375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Спектакль «Рождество в унылом королевстве» январь 2016г.</a:t>
            </a:r>
            <a:endParaRPr lang="ru-RU" sz="4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066" y="1538843"/>
            <a:ext cx="7723823" cy="514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53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54" y="0"/>
            <a:ext cx="10291019" cy="6858000"/>
          </a:xfrm>
        </p:spPr>
      </p:pic>
    </p:spTree>
    <p:extLst>
      <p:ext uri="{BB962C8B-B14F-4D97-AF65-F5344CB8AC3E}">
        <p14:creationId xmlns:p14="http://schemas.microsoft.com/office/powerpoint/2010/main" val="3573770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55" y="0"/>
            <a:ext cx="102910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50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18708"/>
          </a:xfrm>
        </p:spPr>
        <p:txBody>
          <a:bodyPr/>
          <a:lstStyle/>
          <a:p>
            <a:r>
              <a:rPr lang="ru-RU" dirty="0"/>
              <a:t>Постановка театрализованной игровой программы по мотивам произведения сэра Джеймса Барри «Питер Пен в Кенсингтонском саду».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479" y="3344333"/>
            <a:ext cx="4311121" cy="345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852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211</Words>
  <Application>Microsoft Office PowerPoint</Application>
  <PresentationFormat>Широкоэкранный</PresentationFormat>
  <Paragraphs>28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          АКТУАЛЬНОСТЬ ПРОЕКТА </vt:lpstr>
      <vt:lpstr>         Театрализованная игровая программа             «День Ивана Купалы» июль 2017г.</vt:lpstr>
      <vt:lpstr>Презентация PowerPoint</vt:lpstr>
      <vt:lpstr>Презентация PowerPoint</vt:lpstr>
      <vt:lpstr>Спектакль «Рождество в унылом королевстве» январь 2016г.</vt:lpstr>
      <vt:lpstr>Презентация PowerPoint</vt:lpstr>
      <vt:lpstr>Презентация PowerPoint</vt:lpstr>
      <vt:lpstr>ЦЕЛЬ ПРОЕКТА</vt:lpstr>
      <vt:lpstr>ЗАДАЧИ ПРОЕКТА</vt:lpstr>
      <vt:lpstr>ПЛАН РЕАЛИЗАЦИИ ПРОЕКТА</vt:lpstr>
      <vt:lpstr>РЕЗУЛЬТАТЫ ПРОЕКТА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Арнашт</dc:creator>
  <cp:lastModifiedBy>Арнашт</cp:lastModifiedBy>
  <cp:revision>5</cp:revision>
  <dcterms:created xsi:type="dcterms:W3CDTF">2017-09-22T04:22:44Z</dcterms:created>
  <dcterms:modified xsi:type="dcterms:W3CDTF">2017-09-23T02:51:21Z</dcterms:modified>
</cp:coreProperties>
</file>